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 id="2147483668" r:id="rId5"/>
  </p:sldMasterIdLst>
  <p:sldIdLst>
    <p:sldId id="256" r:id="rId6"/>
    <p:sldId id="259" r:id="rId7"/>
    <p:sldId id="282" r:id="rId8"/>
    <p:sldId id="283" r:id="rId9"/>
    <p:sldId id="289" r:id="rId10"/>
    <p:sldId id="291" r:id="rId11"/>
    <p:sldId id="284" r:id="rId12"/>
    <p:sldId id="287" r:id="rId13"/>
    <p:sldId id="288"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5026" autoAdjust="0"/>
  </p:normalViewPr>
  <p:slideViewPr>
    <p:cSldViewPr snapToGrid="0" snapToObjects="1">
      <p:cViewPr varScale="1">
        <p:scale>
          <a:sx n="80" d="100"/>
          <a:sy n="80" d="100"/>
        </p:scale>
        <p:origin x="82" y="197"/>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tableStyles" Target="tableStyles.xml"/><Relationship Id="rId3" Type="http://schemas.openxmlformats.org/officeDocument/2006/relationships/customXml" Target="../customXml/item3.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5" Type="http://schemas.openxmlformats.org/officeDocument/2006/relationships/slideMaster" Target="slideMasters/slideMaster2.xml"/><Relationship Id="rId15" Type="http://schemas.openxmlformats.org/officeDocument/2006/relationships/presProps" Target="presProps.xml"/><Relationship Id="rId10" Type="http://schemas.openxmlformats.org/officeDocument/2006/relationships/slide" Target="slides/slide5.xml"/><Relationship Id="rId19"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mpath reddy" userId="d753b072fb2617c0" providerId="LiveId" clId="{118F0013-84C0-4899-AC11-371AE2D23123}"/>
    <pc:docChg chg="addSld delSld modSld modMainMaster">
      <pc:chgData name="sampath reddy" userId="d753b072fb2617c0" providerId="LiveId" clId="{118F0013-84C0-4899-AC11-371AE2D23123}" dt="2021-11-15T05:52:35.308" v="43" actId="2696"/>
      <pc:docMkLst>
        <pc:docMk/>
      </pc:docMkLst>
      <pc:sldChg chg="modTransition">
        <pc:chgData name="sampath reddy" userId="d753b072fb2617c0" providerId="LiveId" clId="{118F0013-84C0-4899-AC11-371AE2D23123}" dt="2021-11-10T03:56:58.060" v="0"/>
        <pc:sldMkLst>
          <pc:docMk/>
          <pc:sldMk cId="2363846441" sldId="256"/>
        </pc:sldMkLst>
      </pc:sldChg>
      <pc:sldChg chg="modTransition">
        <pc:chgData name="sampath reddy" userId="d753b072fb2617c0" providerId="LiveId" clId="{118F0013-84C0-4899-AC11-371AE2D23123}" dt="2021-11-10T03:57:02.291" v="1"/>
        <pc:sldMkLst>
          <pc:docMk/>
          <pc:sldMk cId="907608740" sldId="259"/>
        </pc:sldMkLst>
      </pc:sldChg>
      <pc:sldChg chg="addSp delSp modTransition delDesignElem">
        <pc:chgData name="sampath reddy" userId="d753b072fb2617c0" providerId="LiveId" clId="{118F0013-84C0-4899-AC11-371AE2D23123}" dt="2021-11-15T05:51:40.091" v="38"/>
        <pc:sldMkLst>
          <pc:docMk/>
          <pc:sldMk cId="2516115113" sldId="282"/>
        </pc:sldMkLst>
        <pc:spChg chg="add del">
          <ac:chgData name="sampath reddy" userId="d753b072fb2617c0" providerId="LiveId" clId="{118F0013-84C0-4899-AC11-371AE2D23123}" dt="2021-11-15T05:51:40.091" v="38"/>
          <ac:spMkLst>
            <pc:docMk/>
            <pc:sldMk cId="2516115113" sldId="282"/>
            <ac:spMk id="28" creationId="{E08D4B6A-8113-4DFB-B82E-B60CAC8E0A50}"/>
          </ac:spMkLst>
        </pc:spChg>
        <pc:spChg chg="add del">
          <ac:chgData name="sampath reddy" userId="d753b072fb2617c0" providerId="LiveId" clId="{118F0013-84C0-4899-AC11-371AE2D23123}" dt="2021-11-15T05:51:40.091" v="38"/>
          <ac:spMkLst>
            <pc:docMk/>
            <pc:sldMk cId="2516115113" sldId="282"/>
            <ac:spMk id="30" creationId="{9822E561-F97C-4CBB-A9A6-A6BF6317BC84}"/>
          </ac:spMkLst>
        </pc:spChg>
        <pc:spChg chg="add del">
          <ac:chgData name="sampath reddy" userId="d753b072fb2617c0" providerId="LiveId" clId="{118F0013-84C0-4899-AC11-371AE2D23123}" dt="2021-11-15T05:51:40.091" v="38"/>
          <ac:spMkLst>
            <pc:docMk/>
            <pc:sldMk cId="2516115113" sldId="282"/>
            <ac:spMk id="32" creationId="{B01B0E58-A5C8-4CDA-A2E0-35DF94E59857}"/>
          </ac:spMkLst>
        </pc:spChg>
      </pc:sldChg>
      <pc:sldChg chg="addSp delSp modTransition delDesignElem">
        <pc:chgData name="sampath reddy" userId="d753b072fb2617c0" providerId="LiveId" clId="{118F0013-84C0-4899-AC11-371AE2D23123}" dt="2021-11-15T05:51:40.091" v="38"/>
        <pc:sldMkLst>
          <pc:docMk/>
          <pc:sldMk cId="2111415211" sldId="283"/>
        </pc:sldMkLst>
        <pc:spChg chg="add del">
          <ac:chgData name="sampath reddy" userId="d753b072fb2617c0" providerId="LiveId" clId="{118F0013-84C0-4899-AC11-371AE2D23123}" dt="2021-11-15T05:51:40.091" v="38"/>
          <ac:spMkLst>
            <pc:docMk/>
            <pc:sldMk cId="2111415211" sldId="283"/>
            <ac:spMk id="28" creationId="{E08D4B6A-8113-4DFB-B82E-B60CAC8E0A50}"/>
          </ac:spMkLst>
        </pc:spChg>
        <pc:spChg chg="add del">
          <ac:chgData name="sampath reddy" userId="d753b072fb2617c0" providerId="LiveId" clId="{118F0013-84C0-4899-AC11-371AE2D23123}" dt="2021-11-15T05:51:40.091" v="38"/>
          <ac:spMkLst>
            <pc:docMk/>
            <pc:sldMk cId="2111415211" sldId="283"/>
            <ac:spMk id="30" creationId="{9822E561-F97C-4CBB-A9A6-A6BF6317BC84}"/>
          </ac:spMkLst>
        </pc:spChg>
        <pc:spChg chg="add del">
          <ac:chgData name="sampath reddy" userId="d753b072fb2617c0" providerId="LiveId" clId="{118F0013-84C0-4899-AC11-371AE2D23123}" dt="2021-11-15T05:51:40.091" v="38"/>
          <ac:spMkLst>
            <pc:docMk/>
            <pc:sldMk cId="2111415211" sldId="283"/>
            <ac:spMk id="32" creationId="{B01B0E58-A5C8-4CDA-A2E0-35DF94E59857}"/>
          </ac:spMkLst>
        </pc:spChg>
      </pc:sldChg>
      <pc:sldChg chg="addSp delSp modTransition delDesignElem">
        <pc:chgData name="sampath reddy" userId="d753b072fb2617c0" providerId="LiveId" clId="{118F0013-84C0-4899-AC11-371AE2D23123}" dt="2021-11-15T05:51:40.091" v="38"/>
        <pc:sldMkLst>
          <pc:docMk/>
          <pc:sldMk cId="903091808" sldId="284"/>
        </pc:sldMkLst>
        <pc:spChg chg="add del">
          <ac:chgData name="sampath reddy" userId="d753b072fb2617c0" providerId="LiveId" clId="{118F0013-84C0-4899-AC11-371AE2D23123}" dt="2021-11-15T05:51:40.091" v="38"/>
          <ac:spMkLst>
            <pc:docMk/>
            <pc:sldMk cId="903091808" sldId="284"/>
            <ac:spMk id="28" creationId="{E08D4B6A-8113-4DFB-B82E-B60CAC8E0A50}"/>
          </ac:spMkLst>
        </pc:spChg>
        <pc:spChg chg="add del">
          <ac:chgData name="sampath reddy" userId="d753b072fb2617c0" providerId="LiveId" clId="{118F0013-84C0-4899-AC11-371AE2D23123}" dt="2021-11-15T05:51:40.091" v="38"/>
          <ac:spMkLst>
            <pc:docMk/>
            <pc:sldMk cId="903091808" sldId="284"/>
            <ac:spMk id="30" creationId="{9822E561-F97C-4CBB-A9A6-A6BF6317BC84}"/>
          </ac:spMkLst>
        </pc:spChg>
        <pc:spChg chg="add del">
          <ac:chgData name="sampath reddy" userId="d753b072fb2617c0" providerId="LiveId" clId="{118F0013-84C0-4899-AC11-371AE2D23123}" dt="2021-11-15T05:51:40.091" v="38"/>
          <ac:spMkLst>
            <pc:docMk/>
            <pc:sldMk cId="903091808" sldId="284"/>
            <ac:spMk id="32" creationId="{B01B0E58-A5C8-4CDA-A2E0-35DF94E59857}"/>
          </ac:spMkLst>
        </pc:spChg>
      </pc:sldChg>
      <pc:sldChg chg="del modTransition">
        <pc:chgData name="sampath reddy" userId="d753b072fb2617c0" providerId="LiveId" clId="{118F0013-84C0-4899-AC11-371AE2D23123}" dt="2021-11-15T05:28:00.543" v="15" actId="2696"/>
        <pc:sldMkLst>
          <pc:docMk/>
          <pc:sldMk cId="2784512812" sldId="285"/>
        </pc:sldMkLst>
      </pc:sldChg>
      <pc:sldChg chg="addSp delSp modSp mod modTransition modAnim delDesignElem">
        <pc:chgData name="sampath reddy" userId="d753b072fb2617c0" providerId="LiveId" clId="{118F0013-84C0-4899-AC11-371AE2D23123}" dt="2021-11-15T05:51:40.091" v="38"/>
        <pc:sldMkLst>
          <pc:docMk/>
          <pc:sldMk cId="2193534874" sldId="287"/>
        </pc:sldMkLst>
        <pc:spChg chg="add del">
          <ac:chgData name="sampath reddy" userId="d753b072fb2617c0" providerId="LiveId" clId="{118F0013-84C0-4899-AC11-371AE2D23123}" dt="2021-11-15T05:51:40.091" v="38"/>
          <ac:spMkLst>
            <pc:docMk/>
            <pc:sldMk cId="2193534874" sldId="287"/>
            <ac:spMk id="28" creationId="{E08D4B6A-8113-4DFB-B82E-B60CAC8E0A50}"/>
          </ac:spMkLst>
        </pc:spChg>
        <pc:spChg chg="add del">
          <ac:chgData name="sampath reddy" userId="d753b072fb2617c0" providerId="LiveId" clId="{118F0013-84C0-4899-AC11-371AE2D23123}" dt="2021-11-15T05:51:40.091" v="38"/>
          <ac:spMkLst>
            <pc:docMk/>
            <pc:sldMk cId="2193534874" sldId="287"/>
            <ac:spMk id="30" creationId="{9822E561-F97C-4CBB-A9A6-A6BF6317BC84}"/>
          </ac:spMkLst>
        </pc:spChg>
        <pc:spChg chg="add del">
          <ac:chgData name="sampath reddy" userId="d753b072fb2617c0" providerId="LiveId" clId="{118F0013-84C0-4899-AC11-371AE2D23123}" dt="2021-11-15T05:51:40.091" v="38"/>
          <ac:spMkLst>
            <pc:docMk/>
            <pc:sldMk cId="2193534874" sldId="287"/>
            <ac:spMk id="32" creationId="{B01B0E58-A5C8-4CDA-A2E0-35DF94E59857}"/>
          </ac:spMkLst>
        </pc:spChg>
        <pc:picChg chg="mod">
          <ac:chgData name="sampath reddy" userId="d753b072fb2617c0" providerId="LiveId" clId="{118F0013-84C0-4899-AC11-371AE2D23123}" dt="2021-11-10T03:58:10.707" v="9" actId="1076"/>
          <ac:picMkLst>
            <pc:docMk/>
            <pc:sldMk cId="2193534874" sldId="287"/>
            <ac:picMk id="8" creationId="{06EE5BD5-B8E8-4666-9B53-86BF6234730E}"/>
          </ac:picMkLst>
        </pc:picChg>
      </pc:sldChg>
      <pc:sldChg chg="addSp delSp modTransition delDesignElem">
        <pc:chgData name="sampath reddy" userId="d753b072fb2617c0" providerId="LiveId" clId="{118F0013-84C0-4899-AC11-371AE2D23123}" dt="2021-11-15T05:51:40.091" v="38"/>
        <pc:sldMkLst>
          <pc:docMk/>
          <pc:sldMk cId="4188088261" sldId="288"/>
        </pc:sldMkLst>
        <pc:spChg chg="add del">
          <ac:chgData name="sampath reddy" userId="d753b072fb2617c0" providerId="LiveId" clId="{118F0013-84C0-4899-AC11-371AE2D23123}" dt="2021-11-15T05:51:40.091" v="38"/>
          <ac:spMkLst>
            <pc:docMk/>
            <pc:sldMk cId="4188088261" sldId="288"/>
            <ac:spMk id="28" creationId="{E08D4B6A-8113-4DFB-B82E-B60CAC8E0A50}"/>
          </ac:spMkLst>
        </pc:spChg>
        <pc:spChg chg="add del">
          <ac:chgData name="sampath reddy" userId="d753b072fb2617c0" providerId="LiveId" clId="{118F0013-84C0-4899-AC11-371AE2D23123}" dt="2021-11-15T05:51:40.091" v="38"/>
          <ac:spMkLst>
            <pc:docMk/>
            <pc:sldMk cId="4188088261" sldId="288"/>
            <ac:spMk id="30" creationId="{9822E561-F97C-4CBB-A9A6-A6BF6317BC84}"/>
          </ac:spMkLst>
        </pc:spChg>
        <pc:spChg chg="add del">
          <ac:chgData name="sampath reddy" userId="d753b072fb2617c0" providerId="LiveId" clId="{118F0013-84C0-4899-AC11-371AE2D23123}" dt="2021-11-15T05:51:40.091" v="38"/>
          <ac:spMkLst>
            <pc:docMk/>
            <pc:sldMk cId="4188088261" sldId="288"/>
            <ac:spMk id="32" creationId="{B01B0E58-A5C8-4CDA-A2E0-35DF94E59857}"/>
          </ac:spMkLst>
        </pc:spChg>
      </pc:sldChg>
      <pc:sldChg chg="addSp delSp add delDesignElem">
        <pc:chgData name="sampath reddy" userId="d753b072fb2617c0" providerId="LiveId" clId="{118F0013-84C0-4899-AC11-371AE2D23123}" dt="2021-11-15T05:51:40.091" v="38"/>
        <pc:sldMkLst>
          <pc:docMk/>
          <pc:sldMk cId="3595883764" sldId="289"/>
        </pc:sldMkLst>
        <pc:spChg chg="add del">
          <ac:chgData name="sampath reddy" userId="d753b072fb2617c0" providerId="LiveId" clId="{118F0013-84C0-4899-AC11-371AE2D23123}" dt="2021-11-15T05:51:40.091" v="38"/>
          <ac:spMkLst>
            <pc:docMk/>
            <pc:sldMk cId="3595883764" sldId="289"/>
            <ac:spMk id="28" creationId="{E08D4B6A-8113-4DFB-B82E-B60CAC8E0A50}"/>
          </ac:spMkLst>
        </pc:spChg>
        <pc:spChg chg="add del">
          <ac:chgData name="sampath reddy" userId="d753b072fb2617c0" providerId="LiveId" clId="{118F0013-84C0-4899-AC11-371AE2D23123}" dt="2021-11-15T05:51:40.091" v="38"/>
          <ac:spMkLst>
            <pc:docMk/>
            <pc:sldMk cId="3595883764" sldId="289"/>
            <ac:spMk id="30" creationId="{9822E561-F97C-4CBB-A9A6-A6BF6317BC84}"/>
          </ac:spMkLst>
        </pc:spChg>
        <pc:spChg chg="add del">
          <ac:chgData name="sampath reddy" userId="d753b072fb2617c0" providerId="LiveId" clId="{118F0013-84C0-4899-AC11-371AE2D23123}" dt="2021-11-15T05:51:40.091" v="38"/>
          <ac:spMkLst>
            <pc:docMk/>
            <pc:sldMk cId="3595883764" sldId="289"/>
            <ac:spMk id="32" creationId="{B01B0E58-A5C8-4CDA-A2E0-35DF94E59857}"/>
          </ac:spMkLst>
        </pc:spChg>
      </pc:sldChg>
      <pc:sldChg chg="add del setBg">
        <pc:chgData name="sampath reddy" userId="d753b072fb2617c0" providerId="LiveId" clId="{118F0013-84C0-4899-AC11-371AE2D23123}" dt="2021-11-15T05:28:38.924" v="18" actId="2696"/>
        <pc:sldMkLst>
          <pc:docMk/>
          <pc:sldMk cId="4115992206" sldId="290"/>
        </pc:sldMkLst>
      </pc:sldChg>
      <pc:sldChg chg="addSp delSp modSp add mod setBg delDesignElem">
        <pc:chgData name="sampath reddy" userId="d753b072fb2617c0" providerId="LiveId" clId="{118F0013-84C0-4899-AC11-371AE2D23123}" dt="2021-11-15T05:51:40.091" v="38"/>
        <pc:sldMkLst>
          <pc:docMk/>
          <pc:sldMk cId="1979663185" sldId="291"/>
        </pc:sldMkLst>
        <pc:spChg chg="add del">
          <ac:chgData name="sampath reddy" userId="d753b072fb2617c0" providerId="LiveId" clId="{118F0013-84C0-4899-AC11-371AE2D23123}" dt="2021-11-15T05:51:40.091" v="38"/>
          <ac:spMkLst>
            <pc:docMk/>
            <pc:sldMk cId="1979663185" sldId="291"/>
            <ac:spMk id="28" creationId="{E08D4B6A-8113-4DFB-B82E-B60CAC8E0A50}"/>
          </ac:spMkLst>
        </pc:spChg>
        <pc:spChg chg="add del">
          <ac:chgData name="sampath reddy" userId="d753b072fb2617c0" providerId="LiveId" clId="{118F0013-84C0-4899-AC11-371AE2D23123}" dt="2021-11-15T05:51:40.091" v="38"/>
          <ac:spMkLst>
            <pc:docMk/>
            <pc:sldMk cId="1979663185" sldId="291"/>
            <ac:spMk id="30" creationId="{9822E561-F97C-4CBB-A9A6-A6BF6317BC84}"/>
          </ac:spMkLst>
        </pc:spChg>
        <pc:spChg chg="add del">
          <ac:chgData name="sampath reddy" userId="d753b072fb2617c0" providerId="LiveId" clId="{118F0013-84C0-4899-AC11-371AE2D23123}" dt="2021-11-15T05:51:40.091" v="38"/>
          <ac:spMkLst>
            <pc:docMk/>
            <pc:sldMk cId="1979663185" sldId="291"/>
            <ac:spMk id="32" creationId="{B01B0E58-A5C8-4CDA-A2E0-35DF94E59857}"/>
          </ac:spMkLst>
        </pc:spChg>
        <pc:picChg chg="add mod">
          <ac:chgData name="sampath reddy" userId="d753b072fb2617c0" providerId="LiveId" clId="{118F0013-84C0-4899-AC11-371AE2D23123}" dt="2021-11-15T05:30:13.584" v="25" actId="14100"/>
          <ac:picMkLst>
            <pc:docMk/>
            <pc:sldMk cId="1979663185" sldId="291"/>
            <ac:picMk id="3" creationId="{03B84BA0-CC02-4AAA-879E-37B90F699A68}"/>
          </ac:picMkLst>
        </pc:picChg>
      </pc:sldChg>
      <pc:sldChg chg="add del setBg">
        <pc:chgData name="sampath reddy" userId="d753b072fb2617c0" providerId="LiveId" clId="{118F0013-84C0-4899-AC11-371AE2D23123}" dt="2021-11-15T05:51:14.060" v="27" actId="2696"/>
        <pc:sldMkLst>
          <pc:docMk/>
          <pc:sldMk cId="249355381" sldId="292"/>
        </pc:sldMkLst>
      </pc:sldChg>
      <pc:sldChg chg="addSp delSp add del setBg delDesignElem">
        <pc:chgData name="sampath reddy" userId="d753b072fb2617c0" providerId="LiveId" clId="{118F0013-84C0-4899-AC11-371AE2D23123}" dt="2021-11-15T05:52:01.314" v="40" actId="2696"/>
        <pc:sldMkLst>
          <pc:docMk/>
          <pc:sldMk cId="3645996322" sldId="292"/>
        </pc:sldMkLst>
        <pc:spChg chg="add del">
          <ac:chgData name="sampath reddy" userId="d753b072fb2617c0" providerId="LiveId" clId="{118F0013-84C0-4899-AC11-371AE2D23123}" dt="2021-11-15T05:51:40.091" v="38"/>
          <ac:spMkLst>
            <pc:docMk/>
            <pc:sldMk cId="3645996322" sldId="292"/>
            <ac:spMk id="28" creationId="{E08D4B6A-8113-4DFB-B82E-B60CAC8E0A50}"/>
          </ac:spMkLst>
        </pc:spChg>
        <pc:spChg chg="add del">
          <ac:chgData name="sampath reddy" userId="d753b072fb2617c0" providerId="LiveId" clId="{118F0013-84C0-4899-AC11-371AE2D23123}" dt="2021-11-15T05:51:40.091" v="38"/>
          <ac:spMkLst>
            <pc:docMk/>
            <pc:sldMk cId="3645996322" sldId="292"/>
            <ac:spMk id="30" creationId="{9822E561-F97C-4CBB-A9A6-A6BF6317BC84}"/>
          </ac:spMkLst>
        </pc:spChg>
        <pc:spChg chg="add del">
          <ac:chgData name="sampath reddy" userId="d753b072fb2617c0" providerId="LiveId" clId="{118F0013-84C0-4899-AC11-371AE2D23123}" dt="2021-11-15T05:51:40.091" v="38"/>
          <ac:spMkLst>
            <pc:docMk/>
            <pc:sldMk cId="3645996322" sldId="292"/>
            <ac:spMk id="32" creationId="{B01B0E58-A5C8-4CDA-A2E0-35DF94E59857}"/>
          </ac:spMkLst>
        </pc:spChg>
      </pc:sldChg>
      <pc:sldChg chg="add del setBg">
        <pc:chgData name="sampath reddy" userId="d753b072fb2617c0" providerId="LiveId" clId="{118F0013-84C0-4899-AC11-371AE2D23123}" dt="2021-11-15T05:52:35.308" v="43" actId="2696"/>
        <pc:sldMkLst>
          <pc:docMk/>
          <pc:sldMk cId="298567410" sldId="293"/>
        </pc:sldMkLst>
      </pc:sldChg>
      <pc:sldChg chg="new del">
        <pc:chgData name="sampath reddy" userId="d753b072fb2617c0" providerId="LiveId" clId="{118F0013-84C0-4899-AC11-371AE2D23123}" dt="2021-11-15T05:52:29.691" v="42" actId="2696"/>
        <pc:sldMkLst>
          <pc:docMk/>
          <pc:sldMk cId="3524838841" sldId="294"/>
        </pc:sldMkLst>
      </pc:sldChg>
      <pc:sldMasterChg chg="modSldLayout">
        <pc:chgData name="sampath reddy" userId="d753b072fb2617c0" providerId="LiveId" clId="{118F0013-84C0-4899-AC11-371AE2D23123}" dt="2021-11-15T05:51:40.091" v="38"/>
        <pc:sldMasterMkLst>
          <pc:docMk/>
          <pc:sldMasterMk cId="3482974707" sldId="2147483648"/>
        </pc:sldMasterMkLst>
        <pc:sldLayoutChg chg="addSp delSp">
          <pc:chgData name="sampath reddy" userId="d753b072fb2617c0" providerId="LiveId" clId="{118F0013-84C0-4899-AC11-371AE2D23123}" dt="2021-11-15T05:51:40.091" v="38"/>
          <pc:sldLayoutMkLst>
            <pc:docMk/>
            <pc:sldMasterMk cId="3482974707" sldId="2147483648"/>
            <pc:sldLayoutMk cId="3791108561" sldId="2147483670"/>
          </pc:sldLayoutMkLst>
          <pc:spChg chg="add del">
            <ac:chgData name="sampath reddy" userId="d753b072fb2617c0" providerId="LiveId" clId="{118F0013-84C0-4899-AC11-371AE2D23123}" dt="2021-11-15T05:51:40.091" v="38"/>
            <ac:spMkLst>
              <pc:docMk/>
              <pc:sldMasterMk cId="3482974707" sldId="2147483648"/>
              <pc:sldLayoutMk cId="3791108561" sldId="2147483670"/>
              <ac:spMk id="7" creationId="{00000000-0000-0000-0000-000000000000}"/>
            </ac:spMkLst>
          </pc:spChg>
        </pc:sldLayoutChg>
      </pc:sldMasterChg>
      <pc:sldMasterChg chg="delSldLayout">
        <pc:chgData name="sampath reddy" userId="d753b072fb2617c0" providerId="LiveId" clId="{118F0013-84C0-4899-AC11-371AE2D23123}" dt="2021-11-15T05:51:14.060" v="27" actId="2696"/>
        <pc:sldMasterMkLst>
          <pc:docMk/>
          <pc:sldMasterMk cId="2791709951" sldId="2147483668"/>
        </pc:sldMasterMkLst>
        <pc:sldLayoutChg chg="del">
          <pc:chgData name="sampath reddy" userId="d753b072fb2617c0" providerId="LiveId" clId="{118F0013-84C0-4899-AC11-371AE2D23123}" dt="2021-11-15T05:51:14.060" v="27" actId="2696"/>
          <pc:sldLayoutMkLst>
            <pc:docMk/>
            <pc:sldMasterMk cId="2791709951" sldId="2147483668"/>
            <pc:sldLayoutMk cId="632188127" sldId="2147483670"/>
          </pc:sldLayoutMkLst>
        </pc:sldLayoutChg>
      </pc:sldMasterChg>
    </pc:docChg>
  </pc:docChgLst>
</pc:chgInfo>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2 Image Layout">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E4DEA8D-11BC-2743-A9F4-23667D3E1378}"/>
              </a:ext>
            </a:extLst>
          </p:cNvPr>
          <p:cNvSpPr>
            <a:spLocks noGrp="1"/>
          </p:cNvSpPr>
          <p:nvPr>
            <p:ph type="dt" sz="half" idx="10"/>
          </p:nvPr>
        </p:nvSpPr>
        <p:spPr/>
        <p:txBody>
          <a:bodyPr/>
          <a:lstStyle/>
          <a:p>
            <a:fld id="{5A92BB8C-5597-644A-9D35-2B2E493CFF0D}" type="datetimeFigureOut">
              <a:rPr lang="en-US" smtClean="0"/>
              <a:t>11/15/2021</a:t>
            </a:fld>
            <a:endParaRPr lang="en-US" dirty="0"/>
          </a:p>
        </p:txBody>
      </p:sp>
      <p:sp>
        <p:nvSpPr>
          <p:cNvPr id="3" name="Footer Placeholder 2">
            <a:extLst>
              <a:ext uri="{FF2B5EF4-FFF2-40B4-BE49-F238E27FC236}">
                <a16:creationId xmlns:a16="http://schemas.microsoft.com/office/drawing/2014/main" id="{606A9038-8BF1-C841-8760-AEEDF65853CC}"/>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9F2D2106-98B1-324A-BDBC-59EB943EC7DB}"/>
              </a:ext>
            </a:extLst>
          </p:cNvPr>
          <p:cNvSpPr>
            <a:spLocks noGrp="1"/>
          </p:cNvSpPr>
          <p:nvPr>
            <p:ph type="sldNum" sz="quarter" idx="12"/>
          </p:nvPr>
        </p:nvSpPr>
        <p:spPr/>
        <p:txBody>
          <a:bodyPr/>
          <a:lstStyle/>
          <a:p>
            <a:fld id="{427D9196-6C56-7544-BAE5-8B7AE4F4CC09}" type="slidenum">
              <a:rPr lang="en-US" smtClean="0"/>
              <a:t>‹#›</a:t>
            </a:fld>
            <a:endParaRPr lang="en-US" dirty="0"/>
          </a:p>
        </p:txBody>
      </p:sp>
      <p:pic>
        <p:nvPicPr>
          <p:cNvPr id="5" name="Picture 4" descr="Abstract dark light trails">
            <a:extLst>
              <a:ext uri="{FF2B5EF4-FFF2-40B4-BE49-F238E27FC236}">
                <a16:creationId xmlns:a16="http://schemas.microsoft.com/office/drawing/2014/main" id="{0F75E1D5-71F2-0E46-A357-77F0DDC11C8B}"/>
              </a:ext>
            </a:extLst>
          </p:cNvPr>
          <p:cNvPicPr>
            <a:picLocks noChangeAspect="1"/>
          </p:cNvPicPr>
          <p:nvPr userDrawn="1"/>
        </p:nvPicPr>
        <p:blipFill rotWithShape="1">
          <a:blip r:embed="rId2" cstate="hqprint">
            <a:alphaModFix amt="50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rcRect/>
          <a:stretch/>
        </p:blipFill>
        <p:spPr>
          <a:xfrm>
            <a:off x="0" y="0"/>
            <a:ext cx="12192000" cy="6858000"/>
          </a:xfrm>
          <a:prstGeom prst="rect">
            <a:avLst/>
          </a:prstGeom>
          <a:solidFill>
            <a:schemeClr val="tx1"/>
          </a:solidFill>
        </p:spPr>
      </p:pic>
      <p:sp>
        <p:nvSpPr>
          <p:cNvPr id="9" name="Title 8">
            <a:extLst>
              <a:ext uri="{FF2B5EF4-FFF2-40B4-BE49-F238E27FC236}">
                <a16:creationId xmlns:a16="http://schemas.microsoft.com/office/drawing/2014/main" id="{5C5A2F19-7808-4055-99CC-F67099F196AB}"/>
              </a:ext>
            </a:extLst>
          </p:cNvPr>
          <p:cNvSpPr>
            <a:spLocks noGrp="1"/>
          </p:cNvSpPr>
          <p:nvPr>
            <p:ph type="title"/>
          </p:nvPr>
        </p:nvSpPr>
        <p:spPr>
          <a:xfrm>
            <a:off x="4175040" y="499145"/>
            <a:ext cx="8016960" cy="1060704"/>
          </a:xfrm>
          <a:solidFill>
            <a:schemeClr val="tx1">
              <a:alpha val="50000"/>
            </a:schemeClr>
          </a:solidFill>
        </p:spPr>
        <p:txBody>
          <a:bodyPr vert="horz" lIns="91440" tIns="45720" rIns="91440" bIns="45720" rtlCol="0" anchor="ctr">
            <a:normAutofit/>
          </a:bodyPr>
          <a:lstStyle>
            <a:lvl1pPr algn="ctr">
              <a:defRPr lang="en-US" sz="5400">
                <a:ea typeface="+mn-ea"/>
                <a:cs typeface="+mn-cs"/>
              </a:defRPr>
            </a:lvl1pPr>
          </a:lstStyle>
          <a:p>
            <a:pPr marL="0" lvl="0" indent="0" algn="ctr">
              <a:spcBef>
                <a:spcPts val="1000"/>
              </a:spcBef>
              <a:buFont typeface="Arial" panose="020B0604020202020204" pitchFamily="34" charset="0"/>
            </a:pPr>
            <a:r>
              <a:rPr lang="en-US"/>
              <a:t>Click to edit Master title style</a:t>
            </a:r>
            <a:endParaRPr lang="en-US" dirty="0"/>
          </a:p>
        </p:txBody>
      </p:sp>
      <p:grpSp>
        <p:nvGrpSpPr>
          <p:cNvPr id="6" name="Group 5">
            <a:extLst>
              <a:ext uri="{FF2B5EF4-FFF2-40B4-BE49-F238E27FC236}">
                <a16:creationId xmlns:a16="http://schemas.microsoft.com/office/drawing/2014/main" id="{756B7EF9-E614-8549-B97F-9B6794DDE30C}"/>
              </a:ext>
            </a:extLst>
          </p:cNvPr>
          <p:cNvGrpSpPr/>
          <p:nvPr userDrawn="1"/>
        </p:nvGrpSpPr>
        <p:grpSpPr>
          <a:xfrm>
            <a:off x="494168" y="458686"/>
            <a:ext cx="3657600" cy="3657600"/>
            <a:chOff x="2709241" y="-374048"/>
            <a:chExt cx="7084273" cy="7048817"/>
          </a:xfrm>
        </p:grpSpPr>
        <p:sp>
          <p:nvSpPr>
            <p:cNvPr id="7" name="Rectangle 6">
              <a:extLst>
                <a:ext uri="{FF2B5EF4-FFF2-40B4-BE49-F238E27FC236}">
                  <a16:creationId xmlns:a16="http://schemas.microsoft.com/office/drawing/2014/main" id="{D2D4ECAF-34B6-0945-86C7-E1EE66C30904}"/>
                </a:ext>
              </a:extLst>
            </p:cNvPr>
            <p:cNvSpPr/>
            <p:nvPr/>
          </p:nvSpPr>
          <p:spPr>
            <a:xfrm>
              <a:off x="2709241" y="175531"/>
              <a:ext cx="6499238" cy="6499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391395E7-0CDD-3F49-A32D-0DDE9B66616B}"/>
                </a:ext>
              </a:extLst>
            </p:cNvPr>
            <p:cNvSpPr/>
            <p:nvPr/>
          </p:nvSpPr>
          <p:spPr>
            <a:xfrm>
              <a:off x="3294276" y="-374048"/>
              <a:ext cx="6499238" cy="6499238"/>
            </a:xfrm>
            <a:prstGeom prst="rect">
              <a:avLst/>
            </a:pr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 name="Group 9">
            <a:extLst>
              <a:ext uri="{FF2B5EF4-FFF2-40B4-BE49-F238E27FC236}">
                <a16:creationId xmlns:a16="http://schemas.microsoft.com/office/drawing/2014/main" id="{EB67C307-BFD1-334D-A95A-E3D944AF5B02}"/>
              </a:ext>
            </a:extLst>
          </p:cNvPr>
          <p:cNvGrpSpPr/>
          <p:nvPr userDrawn="1"/>
        </p:nvGrpSpPr>
        <p:grpSpPr>
          <a:xfrm rot="10800000">
            <a:off x="8040232" y="2701579"/>
            <a:ext cx="3657600" cy="3657600"/>
            <a:chOff x="2709241" y="-374048"/>
            <a:chExt cx="7084273" cy="7048817"/>
          </a:xfrm>
        </p:grpSpPr>
        <p:sp>
          <p:nvSpPr>
            <p:cNvPr id="11" name="Rectangle 10">
              <a:extLst>
                <a:ext uri="{FF2B5EF4-FFF2-40B4-BE49-F238E27FC236}">
                  <a16:creationId xmlns:a16="http://schemas.microsoft.com/office/drawing/2014/main" id="{F39ED18D-168A-904C-91A0-7F1D59640AE1}"/>
                </a:ext>
              </a:extLst>
            </p:cNvPr>
            <p:cNvSpPr/>
            <p:nvPr/>
          </p:nvSpPr>
          <p:spPr>
            <a:xfrm>
              <a:off x="2709241" y="175531"/>
              <a:ext cx="6499238" cy="6499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53AE80BC-D028-BA41-8302-00764B1C57CF}"/>
                </a:ext>
              </a:extLst>
            </p:cNvPr>
            <p:cNvSpPr/>
            <p:nvPr/>
          </p:nvSpPr>
          <p:spPr>
            <a:xfrm>
              <a:off x="3294276" y="-374048"/>
              <a:ext cx="6499238" cy="6499238"/>
            </a:xfrm>
            <a:prstGeom prst="rect">
              <a:avLst/>
            </a:pr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6" name="Picture Placeholder 10">
            <a:extLst>
              <a:ext uri="{FF2B5EF4-FFF2-40B4-BE49-F238E27FC236}">
                <a16:creationId xmlns:a16="http://schemas.microsoft.com/office/drawing/2014/main" id="{22962C3A-1F90-3F4C-A47E-FBB1BC9C3A28}"/>
              </a:ext>
            </a:extLst>
          </p:cNvPr>
          <p:cNvSpPr>
            <a:spLocks noGrp="1"/>
          </p:cNvSpPr>
          <p:nvPr>
            <p:ph type="pic" sz="quarter" idx="13"/>
          </p:nvPr>
        </p:nvSpPr>
        <p:spPr>
          <a:xfrm>
            <a:off x="714717" y="656216"/>
            <a:ext cx="3239774" cy="3256070"/>
          </a:xfrm>
          <a:solidFill>
            <a:schemeClr val="tx2"/>
          </a:solidFill>
        </p:spPr>
        <p:txBody>
          <a:bodyPr/>
          <a:lstStyle/>
          <a:p>
            <a:r>
              <a:rPr lang="en-US"/>
              <a:t>Click icon to add picture</a:t>
            </a:r>
            <a:endParaRPr lang="en-US" dirty="0"/>
          </a:p>
        </p:txBody>
      </p:sp>
      <p:sp>
        <p:nvSpPr>
          <p:cNvPr id="17" name="Picture Placeholder 10">
            <a:extLst>
              <a:ext uri="{FF2B5EF4-FFF2-40B4-BE49-F238E27FC236}">
                <a16:creationId xmlns:a16="http://schemas.microsoft.com/office/drawing/2014/main" id="{029D7360-E8C0-B64F-9388-455CFEDD186B}"/>
              </a:ext>
            </a:extLst>
          </p:cNvPr>
          <p:cNvSpPr>
            <a:spLocks noGrp="1"/>
          </p:cNvSpPr>
          <p:nvPr>
            <p:ph type="pic" sz="quarter" idx="14"/>
          </p:nvPr>
        </p:nvSpPr>
        <p:spPr>
          <a:xfrm>
            <a:off x="8221303" y="2931583"/>
            <a:ext cx="3239774" cy="3256070"/>
          </a:xfrm>
          <a:solidFill>
            <a:schemeClr val="tx2"/>
          </a:solidFill>
        </p:spPr>
        <p:txBody>
          <a:bodyPr/>
          <a:lstStyle/>
          <a:p>
            <a:r>
              <a:rPr lang="en-US"/>
              <a:t>Click icon to add picture</a:t>
            </a:r>
            <a:endParaRPr lang="en-US" dirty="0"/>
          </a:p>
        </p:txBody>
      </p:sp>
      <p:sp>
        <p:nvSpPr>
          <p:cNvPr id="21" name="Text Placeholder 19">
            <a:extLst>
              <a:ext uri="{FF2B5EF4-FFF2-40B4-BE49-F238E27FC236}">
                <a16:creationId xmlns:a16="http://schemas.microsoft.com/office/drawing/2014/main" id="{E803B797-A0DE-9B46-BC4E-71E8258318AD}"/>
              </a:ext>
            </a:extLst>
          </p:cNvPr>
          <p:cNvSpPr>
            <a:spLocks noGrp="1"/>
          </p:cNvSpPr>
          <p:nvPr>
            <p:ph type="body" sz="quarter" idx="16" hasCustomPrompt="1"/>
          </p:nvPr>
        </p:nvSpPr>
        <p:spPr>
          <a:xfrm>
            <a:off x="-16650" y="5304737"/>
            <a:ext cx="8040687" cy="1063625"/>
          </a:xfrm>
          <a:solidFill>
            <a:schemeClr val="tx1">
              <a:alpha val="50000"/>
            </a:schemeClr>
          </a:solidFill>
        </p:spPr>
        <p:txBody>
          <a:bodyPr anchor="ctr">
            <a:normAutofit/>
          </a:bodyPr>
          <a:lstStyle>
            <a:lvl1pPr marL="0" indent="0" algn="ctr">
              <a:buNone/>
              <a:defRPr sz="5400">
                <a:solidFill>
                  <a:schemeClr val="bg1"/>
                </a:solidFill>
                <a:latin typeface="The Serif Hand" panose="03070502030502020204" pitchFamily="66" charset="0"/>
              </a:defRPr>
            </a:lvl1pPr>
          </a:lstStyle>
          <a:p>
            <a:pPr lvl="0"/>
            <a:r>
              <a:rPr lang="en-US" dirty="0"/>
              <a:t>TITLE GOES HERE</a:t>
            </a:r>
          </a:p>
        </p:txBody>
      </p:sp>
    </p:spTree>
    <p:extLst>
      <p:ext uri="{BB962C8B-B14F-4D97-AF65-F5344CB8AC3E}">
        <p14:creationId xmlns:p14="http://schemas.microsoft.com/office/powerpoint/2010/main" val="22859617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E4DEA8D-11BC-2743-A9F4-23667D3E1378}"/>
              </a:ext>
            </a:extLst>
          </p:cNvPr>
          <p:cNvSpPr>
            <a:spLocks noGrp="1"/>
          </p:cNvSpPr>
          <p:nvPr>
            <p:ph type="dt" sz="half" idx="10"/>
          </p:nvPr>
        </p:nvSpPr>
        <p:spPr/>
        <p:txBody>
          <a:bodyPr/>
          <a:lstStyle/>
          <a:p>
            <a:fld id="{5A92BB8C-5597-644A-9D35-2B2E493CFF0D}" type="datetimeFigureOut">
              <a:rPr lang="en-US" smtClean="0"/>
              <a:t>11/15/2021</a:t>
            </a:fld>
            <a:endParaRPr lang="en-US" dirty="0"/>
          </a:p>
        </p:txBody>
      </p:sp>
      <p:sp>
        <p:nvSpPr>
          <p:cNvPr id="3" name="Footer Placeholder 2">
            <a:extLst>
              <a:ext uri="{FF2B5EF4-FFF2-40B4-BE49-F238E27FC236}">
                <a16:creationId xmlns:a16="http://schemas.microsoft.com/office/drawing/2014/main" id="{606A9038-8BF1-C841-8760-AEEDF65853CC}"/>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9F2D2106-98B1-324A-BDBC-59EB943EC7DB}"/>
              </a:ext>
            </a:extLst>
          </p:cNvPr>
          <p:cNvSpPr>
            <a:spLocks noGrp="1"/>
          </p:cNvSpPr>
          <p:nvPr>
            <p:ph type="sldNum" sz="quarter" idx="12"/>
          </p:nvPr>
        </p:nvSpPr>
        <p:spPr/>
        <p:txBody>
          <a:bodyPr/>
          <a:lstStyle/>
          <a:p>
            <a:fld id="{427D9196-6C56-7544-BAE5-8B7AE4F4CC09}" type="slidenum">
              <a:rPr lang="en-US" smtClean="0"/>
              <a:t>‹#›</a:t>
            </a:fld>
            <a:endParaRPr lang="en-US" dirty="0"/>
          </a:p>
        </p:txBody>
      </p:sp>
      <p:pic>
        <p:nvPicPr>
          <p:cNvPr id="5" name="Picture 4" descr="Abstract dark light trails">
            <a:extLst>
              <a:ext uri="{FF2B5EF4-FFF2-40B4-BE49-F238E27FC236}">
                <a16:creationId xmlns:a16="http://schemas.microsoft.com/office/drawing/2014/main" id="{0F75E1D5-71F2-0E46-A357-77F0DDC11C8B}"/>
              </a:ext>
            </a:extLst>
          </p:cNvPr>
          <p:cNvPicPr>
            <a:picLocks noChangeAspect="1"/>
          </p:cNvPicPr>
          <p:nvPr userDrawn="1"/>
        </p:nvPicPr>
        <p:blipFill rotWithShape="1">
          <a:blip r:embed="rId2" cstate="hqprint">
            <a:alphaModFix amt="50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rcRect/>
          <a:stretch/>
        </p:blipFill>
        <p:spPr>
          <a:xfrm>
            <a:off x="0" y="0"/>
            <a:ext cx="12192000" cy="6858000"/>
          </a:xfrm>
          <a:prstGeom prst="rect">
            <a:avLst/>
          </a:prstGeom>
          <a:solidFill>
            <a:schemeClr val="tx1"/>
          </a:solidFill>
        </p:spPr>
      </p:pic>
      <p:grpSp>
        <p:nvGrpSpPr>
          <p:cNvPr id="6" name="Group 5">
            <a:extLst>
              <a:ext uri="{FF2B5EF4-FFF2-40B4-BE49-F238E27FC236}">
                <a16:creationId xmlns:a16="http://schemas.microsoft.com/office/drawing/2014/main" id="{756B7EF9-E614-8549-B97F-9B6794DDE30C}"/>
              </a:ext>
            </a:extLst>
          </p:cNvPr>
          <p:cNvGrpSpPr/>
          <p:nvPr userDrawn="1"/>
        </p:nvGrpSpPr>
        <p:grpSpPr>
          <a:xfrm>
            <a:off x="494166" y="458685"/>
            <a:ext cx="11140115" cy="5008260"/>
            <a:chOff x="2709240" y="-374048"/>
            <a:chExt cx="7084274" cy="7048817"/>
          </a:xfrm>
        </p:grpSpPr>
        <p:sp>
          <p:nvSpPr>
            <p:cNvPr id="7" name="Rectangle 6">
              <a:extLst>
                <a:ext uri="{FF2B5EF4-FFF2-40B4-BE49-F238E27FC236}">
                  <a16:creationId xmlns:a16="http://schemas.microsoft.com/office/drawing/2014/main" id="{D2D4ECAF-34B6-0945-86C7-E1EE66C30904}"/>
                </a:ext>
              </a:extLst>
            </p:cNvPr>
            <p:cNvSpPr/>
            <p:nvPr/>
          </p:nvSpPr>
          <p:spPr>
            <a:xfrm>
              <a:off x="2709240" y="175531"/>
              <a:ext cx="6905909" cy="6499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391395E7-0CDD-3F49-A32D-0DDE9B66616B}"/>
                </a:ext>
              </a:extLst>
            </p:cNvPr>
            <p:cNvSpPr/>
            <p:nvPr/>
          </p:nvSpPr>
          <p:spPr>
            <a:xfrm>
              <a:off x="3294276" y="-374048"/>
              <a:ext cx="6499238" cy="6499238"/>
            </a:xfrm>
            <a:prstGeom prst="rect">
              <a:avLst/>
            </a:pr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6" name="Picture Placeholder 10">
            <a:extLst>
              <a:ext uri="{FF2B5EF4-FFF2-40B4-BE49-F238E27FC236}">
                <a16:creationId xmlns:a16="http://schemas.microsoft.com/office/drawing/2014/main" id="{22962C3A-1F90-3F4C-A47E-FBB1BC9C3A28}"/>
              </a:ext>
            </a:extLst>
          </p:cNvPr>
          <p:cNvSpPr>
            <a:spLocks noGrp="1"/>
          </p:cNvSpPr>
          <p:nvPr>
            <p:ph type="pic" sz="quarter" idx="13"/>
          </p:nvPr>
        </p:nvSpPr>
        <p:spPr>
          <a:xfrm>
            <a:off x="959530" y="686270"/>
            <a:ext cx="10394270" cy="4458455"/>
          </a:xfrm>
          <a:solidFill>
            <a:schemeClr val="tx2"/>
          </a:solidFill>
        </p:spPr>
        <p:txBody>
          <a:bodyPr/>
          <a:lstStyle/>
          <a:p>
            <a:r>
              <a:rPr lang="en-US"/>
              <a:t>Click icon to add picture</a:t>
            </a:r>
            <a:endParaRPr lang="en-US" dirty="0"/>
          </a:p>
        </p:txBody>
      </p:sp>
      <p:sp>
        <p:nvSpPr>
          <p:cNvPr id="12" name="Title 8">
            <a:extLst>
              <a:ext uri="{FF2B5EF4-FFF2-40B4-BE49-F238E27FC236}">
                <a16:creationId xmlns:a16="http://schemas.microsoft.com/office/drawing/2014/main" id="{4AFAA615-5358-41C6-8AC5-6CA73578CC89}"/>
              </a:ext>
            </a:extLst>
          </p:cNvPr>
          <p:cNvSpPr>
            <a:spLocks noGrp="1"/>
          </p:cNvSpPr>
          <p:nvPr>
            <p:ph type="title"/>
          </p:nvPr>
        </p:nvSpPr>
        <p:spPr>
          <a:xfrm>
            <a:off x="0" y="5755603"/>
            <a:ext cx="8040687" cy="1078665"/>
          </a:xfrm>
          <a:solidFill>
            <a:schemeClr val="tx1">
              <a:alpha val="50000"/>
            </a:schemeClr>
          </a:solidFill>
        </p:spPr>
        <p:txBody>
          <a:bodyPr vert="horz" lIns="91440" tIns="45720" rIns="91440" bIns="45720" rtlCol="0" anchor="ctr">
            <a:normAutofit/>
          </a:bodyPr>
          <a:lstStyle>
            <a:lvl1pPr algn="ctr">
              <a:defRPr lang="en-US" sz="5400" dirty="0">
                <a:ea typeface="+mn-ea"/>
                <a:cs typeface="+mn-cs"/>
              </a:defRPr>
            </a:lvl1pPr>
          </a:lstStyle>
          <a:p>
            <a:pPr marL="0" lvl="0" indent="0" algn="ctr">
              <a:spcBef>
                <a:spcPts val="1000"/>
              </a:spcBef>
              <a:buFont typeface="Arial" panose="020B0604020202020204" pitchFamily="34" charset="0"/>
            </a:pPr>
            <a:r>
              <a:rPr lang="en-US"/>
              <a:t>Click to edit Master title style</a:t>
            </a:r>
            <a:endParaRPr lang="en-US" dirty="0"/>
          </a:p>
        </p:txBody>
      </p:sp>
    </p:spTree>
    <p:extLst>
      <p:ext uri="{BB962C8B-B14F-4D97-AF65-F5344CB8AC3E}">
        <p14:creationId xmlns:p14="http://schemas.microsoft.com/office/powerpoint/2010/main" val="20205194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4 Image Layout">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E4DEA8D-11BC-2743-A9F4-23667D3E1378}"/>
              </a:ext>
            </a:extLst>
          </p:cNvPr>
          <p:cNvSpPr>
            <a:spLocks noGrp="1"/>
          </p:cNvSpPr>
          <p:nvPr>
            <p:ph type="dt" sz="half" idx="10"/>
          </p:nvPr>
        </p:nvSpPr>
        <p:spPr/>
        <p:txBody>
          <a:bodyPr/>
          <a:lstStyle/>
          <a:p>
            <a:fld id="{5A92BB8C-5597-644A-9D35-2B2E493CFF0D}" type="datetimeFigureOut">
              <a:rPr lang="en-US" smtClean="0"/>
              <a:t>11/15/2021</a:t>
            </a:fld>
            <a:endParaRPr lang="en-US" dirty="0"/>
          </a:p>
        </p:txBody>
      </p:sp>
      <p:sp>
        <p:nvSpPr>
          <p:cNvPr id="3" name="Footer Placeholder 2">
            <a:extLst>
              <a:ext uri="{FF2B5EF4-FFF2-40B4-BE49-F238E27FC236}">
                <a16:creationId xmlns:a16="http://schemas.microsoft.com/office/drawing/2014/main" id="{606A9038-8BF1-C841-8760-AEEDF65853CC}"/>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9F2D2106-98B1-324A-BDBC-59EB943EC7DB}"/>
              </a:ext>
            </a:extLst>
          </p:cNvPr>
          <p:cNvSpPr>
            <a:spLocks noGrp="1"/>
          </p:cNvSpPr>
          <p:nvPr>
            <p:ph type="sldNum" sz="quarter" idx="12"/>
          </p:nvPr>
        </p:nvSpPr>
        <p:spPr/>
        <p:txBody>
          <a:bodyPr/>
          <a:lstStyle/>
          <a:p>
            <a:fld id="{427D9196-6C56-7544-BAE5-8B7AE4F4CC09}" type="slidenum">
              <a:rPr lang="en-US" smtClean="0"/>
              <a:t>‹#›</a:t>
            </a:fld>
            <a:endParaRPr lang="en-US" dirty="0"/>
          </a:p>
        </p:txBody>
      </p:sp>
      <p:pic>
        <p:nvPicPr>
          <p:cNvPr id="5" name="Picture 4" descr="Abstract dark light trails">
            <a:extLst>
              <a:ext uri="{FF2B5EF4-FFF2-40B4-BE49-F238E27FC236}">
                <a16:creationId xmlns:a16="http://schemas.microsoft.com/office/drawing/2014/main" id="{0F75E1D5-71F2-0E46-A357-77F0DDC11C8B}"/>
              </a:ext>
            </a:extLst>
          </p:cNvPr>
          <p:cNvPicPr>
            <a:picLocks noChangeAspect="1"/>
          </p:cNvPicPr>
          <p:nvPr userDrawn="1"/>
        </p:nvPicPr>
        <p:blipFill rotWithShape="1">
          <a:blip r:embed="rId2" cstate="hqprint">
            <a:alphaModFix amt="50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rcRect/>
          <a:stretch/>
        </p:blipFill>
        <p:spPr>
          <a:xfrm>
            <a:off x="0" y="0"/>
            <a:ext cx="12192000" cy="6858000"/>
          </a:xfrm>
          <a:prstGeom prst="rect">
            <a:avLst/>
          </a:prstGeom>
          <a:solidFill>
            <a:schemeClr val="tx1"/>
          </a:solidFill>
        </p:spPr>
      </p:pic>
      <p:grpSp>
        <p:nvGrpSpPr>
          <p:cNvPr id="6" name="Group 5">
            <a:extLst>
              <a:ext uri="{FF2B5EF4-FFF2-40B4-BE49-F238E27FC236}">
                <a16:creationId xmlns:a16="http://schemas.microsoft.com/office/drawing/2014/main" id="{756B7EF9-E614-8549-B97F-9B6794DDE30C}"/>
              </a:ext>
            </a:extLst>
          </p:cNvPr>
          <p:cNvGrpSpPr/>
          <p:nvPr userDrawn="1"/>
        </p:nvGrpSpPr>
        <p:grpSpPr>
          <a:xfrm>
            <a:off x="494168" y="286833"/>
            <a:ext cx="3142167" cy="3142167"/>
            <a:chOff x="2709241" y="-374048"/>
            <a:chExt cx="7084273" cy="7048817"/>
          </a:xfrm>
        </p:grpSpPr>
        <p:sp>
          <p:nvSpPr>
            <p:cNvPr id="7" name="Rectangle 6">
              <a:extLst>
                <a:ext uri="{FF2B5EF4-FFF2-40B4-BE49-F238E27FC236}">
                  <a16:creationId xmlns:a16="http://schemas.microsoft.com/office/drawing/2014/main" id="{D2D4ECAF-34B6-0945-86C7-E1EE66C30904}"/>
                </a:ext>
              </a:extLst>
            </p:cNvPr>
            <p:cNvSpPr/>
            <p:nvPr/>
          </p:nvSpPr>
          <p:spPr>
            <a:xfrm>
              <a:off x="2709241" y="175531"/>
              <a:ext cx="6499238" cy="6499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391395E7-0CDD-3F49-A32D-0DDE9B66616B}"/>
                </a:ext>
              </a:extLst>
            </p:cNvPr>
            <p:cNvSpPr/>
            <p:nvPr/>
          </p:nvSpPr>
          <p:spPr>
            <a:xfrm>
              <a:off x="3294276" y="-374048"/>
              <a:ext cx="6499238" cy="6499238"/>
            </a:xfrm>
            <a:prstGeom prst="rect">
              <a:avLst/>
            </a:pr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6" name="Picture Placeholder 10">
            <a:extLst>
              <a:ext uri="{FF2B5EF4-FFF2-40B4-BE49-F238E27FC236}">
                <a16:creationId xmlns:a16="http://schemas.microsoft.com/office/drawing/2014/main" id="{22962C3A-1F90-3F4C-A47E-FBB1BC9C3A28}"/>
              </a:ext>
            </a:extLst>
          </p:cNvPr>
          <p:cNvSpPr>
            <a:spLocks noGrp="1"/>
          </p:cNvSpPr>
          <p:nvPr>
            <p:ph type="pic" sz="quarter" idx="13"/>
          </p:nvPr>
        </p:nvSpPr>
        <p:spPr>
          <a:xfrm>
            <a:off x="714717" y="484363"/>
            <a:ext cx="2783221" cy="2797221"/>
          </a:xfrm>
          <a:solidFill>
            <a:schemeClr val="tx2"/>
          </a:solidFill>
        </p:spPr>
        <p:txBody>
          <a:bodyPr/>
          <a:lstStyle/>
          <a:p>
            <a:r>
              <a:rPr lang="en-US"/>
              <a:t>Click icon to add picture</a:t>
            </a:r>
            <a:endParaRPr lang="en-US" dirty="0"/>
          </a:p>
        </p:txBody>
      </p:sp>
      <p:grpSp>
        <p:nvGrpSpPr>
          <p:cNvPr id="18" name="Group 17">
            <a:extLst>
              <a:ext uri="{FF2B5EF4-FFF2-40B4-BE49-F238E27FC236}">
                <a16:creationId xmlns:a16="http://schemas.microsoft.com/office/drawing/2014/main" id="{D0E571E5-C7C0-B548-B8E0-92C0C09C5BE1}"/>
              </a:ext>
            </a:extLst>
          </p:cNvPr>
          <p:cNvGrpSpPr/>
          <p:nvPr userDrawn="1"/>
        </p:nvGrpSpPr>
        <p:grpSpPr>
          <a:xfrm>
            <a:off x="4031044" y="286833"/>
            <a:ext cx="3142167" cy="3142167"/>
            <a:chOff x="2709241" y="-374048"/>
            <a:chExt cx="7084273" cy="7048817"/>
          </a:xfrm>
        </p:grpSpPr>
        <p:sp>
          <p:nvSpPr>
            <p:cNvPr id="19" name="Rectangle 18">
              <a:extLst>
                <a:ext uri="{FF2B5EF4-FFF2-40B4-BE49-F238E27FC236}">
                  <a16:creationId xmlns:a16="http://schemas.microsoft.com/office/drawing/2014/main" id="{AC3923FC-9283-A446-9D97-521BC2E4126C}"/>
                </a:ext>
              </a:extLst>
            </p:cNvPr>
            <p:cNvSpPr/>
            <p:nvPr/>
          </p:nvSpPr>
          <p:spPr>
            <a:xfrm>
              <a:off x="2709241" y="175531"/>
              <a:ext cx="6499238" cy="6499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C4115CB1-BED2-5D40-85E3-CE73B8DB57D4}"/>
                </a:ext>
              </a:extLst>
            </p:cNvPr>
            <p:cNvSpPr/>
            <p:nvPr/>
          </p:nvSpPr>
          <p:spPr>
            <a:xfrm>
              <a:off x="3294276" y="-374048"/>
              <a:ext cx="6499238" cy="6499238"/>
            </a:xfrm>
            <a:prstGeom prst="rect">
              <a:avLst/>
            </a:pr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3" name="Picture Placeholder 10">
            <a:extLst>
              <a:ext uri="{FF2B5EF4-FFF2-40B4-BE49-F238E27FC236}">
                <a16:creationId xmlns:a16="http://schemas.microsoft.com/office/drawing/2014/main" id="{B59DF471-7E41-A041-8182-480591B0741F}"/>
              </a:ext>
            </a:extLst>
          </p:cNvPr>
          <p:cNvSpPr>
            <a:spLocks noGrp="1"/>
          </p:cNvSpPr>
          <p:nvPr>
            <p:ph type="pic" sz="quarter" idx="17"/>
          </p:nvPr>
        </p:nvSpPr>
        <p:spPr>
          <a:xfrm>
            <a:off x="4251593" y="484363"/>
            <a:ext cx="2783221" cy="2797221"/>
          </a:xfrm>
          <a:solidFill>
            <a:schemeClr val="tx2"/>
          </a:solidFill>
        </p:spPr>
        <p:txBody>
          <a:bodyPr/>
          <a:lstStyle/>
          <a:p>
            <a:r>
              <a:rPr lang="en-US"/>
              <a:t>Click icon to add picture</a:t>
            </a:r>
            <a:endParaRPr lang="en-US" dirty="0"/>
          </a:p>
        </p:txBody>
      </p:sp>
      <p:sp>
        <p:nvSpPr>
          <p:cNvPr id="24" name="Text Placeholder 19">
            <a:extLst>
              <a:ext uri="{FF2B5EF4-FFF2-40B4-BE49-F238E27FC236}">
                <a16:creationId xmlns:a16="http://schemas.microsoft.com/office/drawing/2014/main" id="{CB4A01FE-33BB-DA42-9598-41BBC57D2D15}"/>
              </a:ext>
            </a:extLst>
          </p:cNvPr>
          <p:cNvSpPr>
            <a:spLocks noGrp="1"/>
          </p:cNvSpPr>
          <p:nvPr>
            <p:ph type="body" sz="quarter" idx="18" hasCustomPrompt="1"/>
          </p:nvPr>
        </p:nvSpPr>
        <p:spPr>
          <a:xfrm>
            <a:off x="6867" y="4323981"/>
            <a:ext cx="5018789" cy="1063625"/>
          </a:xfrm>
          <a:solidFill>
            <a:schemeClr val="tx1">
              <a:alpha val="50000"/>
            </a:schemeClr>
          </a:solidFill>
        </p:spPr>
        <p:txBody>
          <a:bodyPr anchor="ctr">
            <a:normAutofit/>
          </a:bodyPr>
          <a:lstStyle>
            <a:lvl1pPr marL="0" indent="0" algn="ctr">
              <a:buNone/>
              <a:defRPr sz="5400">
                <a:solidFill>
                  <a:schemeClr val="bg1"/>
                </a:solidFill>
                <a:latin typeface="The Serif Hand" panose="03070502030502020204" pitchFamily="66" charset="0"/>
              </a:defRPr>
            </a:lvl1pPr>
          </a:lstStyle>
          <a:p>
            <a:pPr lvl="0"/>
            <a:r>
              <a:rPr lang="en-US" dirty="0"/>
              <a:t>TITLE GOES HERE</a:t>
            </a:r>
          </a:p>
        </p:txBody>
      </p:sp>
      <p:grpSp>
        <p:nvGrpSpPr>
          <p:cNvPr id="25" name="Group 24">
            <a:extLst>
              <a:ext uri="{FF2B5EF4-FFF2-40B4-BE49-F238E27FC236}">
                <a16:creationId xmlns:a16="http://schemas.microsoft.com/office/drawing/2014/main" id="{3F7EADD5-A6A1-804B-9B69-E5584E65DF75}"/>
              </a:ext>
            </a:extLst>
          </p:cNvPr>
          <p:cNvGrpSpPr/>
          <p:nvPr userDrawn="1"/>
        </p:nvGrpSpPr>
        <p:grpSpPr>
          <a:xfrm rot="10800000">
            <a:off x="5023637" y="3518303"/>
            <a:ext cx="3142167" cy="3142167"/>
            <a:chOff x="2709241" y="-374048"/>
            <a:chExt cx="7084273" cy="7048817"/>
          </a:xfrm>
        </p:grpSpPr>
        <p:sp>
          <p:nvSpPr>
            <p:cNvPr id="26" name="Rectangle 25">
              <a:extLst>
                <a:ext uri="{FF2B5EF4-FFF2-40B4-BE49-F238E27FC236}">
                  <a16:creationId xmlns:a16="http://schemas.microsoft.com/office/drawing/2014/main" id="{6C32CEB1-2438-E945-A1E7-CDB61129A677}"/>
                </a:ext>
              </a:extLst>
            </p:cNvPr>
            <p:cNvSpPr/>
            <p:nvPr/>
          </p:nvSpPr>
          <p:spPr>
            <a:xfrm>
              <a:off x="2709241" y="175531"/>
              <a:ext cx="6499238" cy="6499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25F1E3CE-963C-114C-85F4-7B9F8D912336}"/>
                </a:ext>
              </a:extLst>
            </p:cNvPr>
            <p:cNvSpPr/>
            <p:nvPr/>
          </p:nvSpPr>
          <p:spPr>
            <a:xfrm>
              <a:off x="3294276" y="-374048"/>
              <a:ext cx="6499238" cy="6499238"/>
            </a:xfrm>
            <a:prstGeom prst="rect">
              <a:avLst/>
            </a:pr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8" name="Picture Placeholder 10">
            <a:extLst>
              <a:ext uri="{FF2B5EF4-FFF2-40B4-BE49-F238E27FC236}">
                <a16:creationId xmlns:a16="http://schemas.microsoft.com/office/drawing/2014/main" id="{28702BAB-90B0-3847-9CF1-C3CF3ED686C4}"/>
              </a:ext>
            </a:extLst>
          </p:cNvPr>
          <p:cNvSpPr>
            <a:spLocks noGrp="1"/>
          </p:cNvSpPr>
          <p:nvPr>
            <p:ph type="pic" sz="quarter" idx="19"/>
          </p:nvPr>
        </p:nvSpPr>
        <p:spPr>
          <a:xfrm>
            <a:off x="5244186" y="3715833"/>
            <a:ext cx="2783221" cy="2797221"/>
          </a:xfrm>
          <a:solidFill>
            <a:schemeClr val="tx2"/>
          </a:solidFill>
        </p:spPr>
        <p:txBody>
          <a:bodyPr/>
          <a:lstStyle/>
          <a:p>
            <a:r>
              <a:rPr lang="en-US"/>
              <a:t>Click icon to add picture</a:t>
            </a:r>
            <a:endParaRPr lang="en-US" dirty="0"/>
          </a:p>
        </p:txBody>
      </p:sp>
      <p:grpSp>
        <p:nvGrpSpPr>
          <p:cNvPr id="29" name="Group 28">
            <a:extLst>
              <a:ext uri="{FF2B5EF4-FFF2-40B4-BE49-F238E27FC236}">
                <a16:creationId xmlns:a16="http://schemas.microsoft.com/office/drawing/2014/main" id="{0E71A4AA-DC87-2743-9A9B-2021368B9B16}"/>
              </a:ext>
            </a:extLst>
          </p:cNvPr>
          <p:cNvGrpSpPr/>
          <p:nvPr userDrawn="1"/>
        </p:nvGrpSpPr>
        <p:grpSpPr>
          <a:xfrm rot="10800000">
            <a:off x="8560513" y="3518303"/>
            <a:ext cx="3142167" cy="3142167"/>
            <a:chOff x="2709241" y="-374048"/>
            <a:chExt cx="7084273" cy="7048817"/>
          </a:xfrm>
        </p:grpSpPr>
        <p:sp>
          <p:nvSpPr>
            <p:cNvPr id="30" name="Rectangle 29">
              <a:extLst>
                <a:ext uri="{FF2B5EF4-FFF2-40B4-BE49-F238E27FC236}">
                  <a16:creationId xmlns:a16="http://schemas.microsoft.com/office/drawing/2014/main" id="{C7C41538-C2B3-324E-8557-F6D0334C5A48}"/>
                </a:ext>
              </a:extLst>
            </p:cNvPr>
            <p:cNvSpPr/>
            <p:nvPr/>
          </p:nvSpPr>
          <p:spPr>
            <a:xfrm>
              <a:off x="2709241" y="175531"/>
              <a:ext cx="6499238" cy="6499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C3F2D43F-83AB-4B4C-8ABC-8A13A502745A}"/>
                </a:ext>
              </a:extLst>
            </p:cNvPr>
            <p:cNvSpPr/>
            <p:nvPr/>
          </p:nvSpPr>
          <p:spPr>
            <a:xfrm>
              <a:off x="3294276" y="-374048"/>
              <a:ext cx="6499238" cy="6499238"/>
            </a:xfrm>
            <a:prstGeom prst="rect">
              <a:avLst/>
            </a:pr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2" name="Picture Placeholder 10">
            <a:extLst>
              <a:ext uri="{FF2B5EF4-FFF2-40B4-BE49-F238E27FC236}">
                <a16:creationId xmlns:a16="http://schemas.microsoft.com/office/drawing/2014/main" id="{C5D40268-F0AF-C64F-A087-DE100D43056E}"/>
              </a:ext>
            </a:extLst>
          </p:cNvPr>
          <p:cNvSpPr>
            <a:spLocks noGrp="1"/>
          </p:cNvSpPr>
          <p:nvPr>
            <p:ph type="pic" sz="quarter" idx="20"/>
          </p:nvPr>
        </p:nvSpPr>
        <p:spPr>
          <a:xfrm>
            <a:off x="8781062" y="3715833"/>
            <a:ext cx="2783221" cy="2797221"/>
          </a:xfrm>
          <a:solidFill>
            <a:schemeClr val="tx2"/>
          </a:solidFill>
        </p:spPr>
        <p:txBody>
          <a:bodyPr/>
          <a:lstStyle/>
          <a:p>
            <a:r>
              <a:rPr lang="en-US"/>
              <a:t>Click icon to add picture</a:t>
            </a:r>
            <a:endParaRPr lang="en-US" dirty="0"/>
          </a:p>
        </p:txBody>
      </p:sp>
      <p:sp>
        <p:nvSpPr>
          <p:cNvPr id="11" name="Title 10">
            <a:extLst>
              <a:ext uri="{FF2B5EF4-FFF2-40B4-BE49-F238E27FC236}">
                <a16:creationId xmlns:a16="http://schemas.microsoft.com/office/drawing/2014/main" id="{B73C5C59-3B13-4666-9227-4D466DDBB823}"/>
              </a:ext>
            </a:extLst>
          </p:cNvPr>
          <p:cNvSpPr>
            <a:spLocks noGrp="1"/>
          </p:cNvSpPr>
          <p:nvPr>
            <p:ph type="title"/>
          </p:nvPr>
        </p:nvSpPr>
        <p:spPr>
          <a:xfrm>
            <a:off x="7171944" y="329888"/>
            <a:ext cx="5020056" cy="1060704"/>
          </a:xfrm>
          <a:solidFill>
            <a:schemeClr val="tx1">
              <a:alpha val="50000"/>
            </a:schemeClr>
          </a:solidFill>
        </p:spPr>
        <p:txBody>
          <a:bodyPr vert="horz" lIns="91440" tIns="45720" rIns="91440" bIns="45720" rtlCol="0" anchor="ctr">
            <a:normAutofit/>
          </a:bodyPr>
          <a:lstStyle>
            <a:lvl1pPr algn="ctr">
              <a:defRPr lang="en-US" sz="5400">
                <a:ea typeface="+mn-ea"/>
                <a:cs typeface="+mn-cs"/>
              </a:defRPr>
            </a:lvl1pPr>
          </a:lstStyle>
          <a:p>
            <a:pPr marL="0" lvl="0" indent="0" algn="ctr">
              <a:spcBef>
                <a:spcPts val="1000"/>
              </a:spcBef>
              <a:buFont typeface="Arial" panose="020B0604020202020204" pitchFamily="34" charset="0"/>
            </a:pPr>
            <a:r>
              <a:rPr lang="en-US"/>
              <a:t>Click to edit Master title style</a:t>
            </a:r>
            <a:endParaRPr lang="en-US" dirty="0"/>
          </a:p>
        </p:txBody>
      </p:sp>
    </p:spTree>
    <p:extLst>
      <p:ext uri="{BB962C8B-B14F-4D97-AF65-F5344CB8AC3E}">
        <p14:creationId xmlns:p14="http://schemas.microsoft.com/office/powerpoint/2010/main" val="34338322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 Image Layout">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E4DEA8D-11BC-2743-A9F4-23667D3E1378}"/>
              </a:ext>
            </a:extLst>
          </p:cNvPr>
          <p:cNvSpPr>
            <a:spLocks noGrp="1"/>
          </p:cNvSpPr>
          <p:nvPr>
            <p:ph type="dt" sz="half" idx="10"/>
          </p:nvPr>
        </p:nvSpPr>
        <p:spPr/>
        <p:txBody>
          <a:bodyPr/>
          <a:lstStyle/>
          <a:p>
            <a:fld id="{5A92BB8C-5597-644A-9D35-2B2E493CFF0D}" type="datetimeFigureOut">
              <a:rPr lang="en-US" smtClean="0"/>
              <a:t>11/15/2021</a:t>
            </a:fld>
            <a:endParaRPr lang="en-US" dirty="0"/>
          </a:p>
        </p:txBody>
      </p:sp>
      <p:sp>
        <p:nvSpPr>
          <p:cNvPr id="3" name="Footer Placeholder 2">
            <a:extLst>
              <a:ext uri="{FF2B5EF4-FFF2-40B4-BE49-F238E27FC236}">
                <a16:creationId xmlns:a16="http://schemas.microsoft.com/office/drawing/2014/main" id="{606A9038-8BF1-C841-8760-AEEDF65853CC}"/>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9F2D2106-98B1-324A-BDBC-59EB943EC7DB}"/>
              </a:ext>
            </a:extLst>
          </p:cNvPr>
          <p:cNvSpPr>
            <a:spLocks noGrp="1"/>
          </p:cNvSpPr>
          <p:nvPr>
            <p:ph type="sldNum" sz="quarter" idx="12"/>
          </p:nvPr>
        </p:nvSpPr>
        <p:spPr/>
        <p:txBody>
          <a:bodyPr/>
          <a:lstStyle/>
          <a:p>
            <a:fld id="{427D9196-6C56-7544-BAE5-8B7AE4F4CC09}" type="slidenum">
              <a:rPr lang="en-US" smtClean="0"/>
              <a:t>‹#›</a:t>
            </a:fld>
            <a:endParaRPr lang="en-US" dirty="0"/>
          </a:p>
        </p:txBody>
      </p:sp>
      <p:pic>
        <p:nvPicPr>
          <p:cNvPr id="5" name="Picture 4" descr="Abstract Spiral black texture">
            <a:extLst>
              <a:ext uri="{FF2B5EF4-FFF2-40B4-BE49-F238E27FC236}">
                <a16:creationId xmlns:a16="http://schemas.microsoft.com/office/drawing/2014/main" id="{CF0748E0-D1F5-2640-95EB-27AD5D0986C0}"/>
              </a:ext>
            </a:extLst>
          </p:cNvPr>
          <p:cNvPicPr>
            <a:picLocks noChangeAspect="1"/>
          </p:cNvPicPr>
          <p:nvPr userDrawn="1"/>
        </p:nvPicPr>
        <p:blipFill rotWithShape="1">
          <a:blip r:embed="rId2" cstate="hqprint">
            <a:grayscl/>
            <a:alphaModFix amt="20000"/>
            <a:extLst>
              <a:ext uri="{28A0092B-C50C-407E-A947-70E740481C1C}">
                <a14:useLocalDpi xmlns:a14="http://schemas.microsoft.com/office/drawing/2010/main"/>
              </a:ext>
            </a:extLst>
          </a:blip>
          <a:srcRect/>
          <a:stretch/>
        </p:blipFill>
        <p:spPr>
          <a:xfrm>
            <a:off x="0" y="0"/>
            <a:ext cx="12192000" cy="6858000"/>
          </a:xfrm>
          <a:prstGeom prst="rect">
            <a:avLst/>
          </a:prstGeom>
          <a:solidFill>
            <a:schemeClr val="tx1"/>
          </a:solidFill>
        </p:spPr>
      </p:pic>
      <p:grpSp>
        <p:nvGrpSpPr>
          <p:cNvPr id="6" name="Group 5">
            <a:extLst>
              <a:ext uri="{FF2B5EF4-FFF2-40B4-BE49-F238E27FC236}">
                <a16:creationId xmlns:a16="http://schemas.microsoft.com/office/drawing/2014/main" id="{86AAAC17-299B-3240-AADE-078B01D694A5}"/>
              </a:ext>
            </a:extLst>
          </p:cNvPr>
          <p:cNvGrpSpPr/>
          <p:nvPr userDrawn="1"/>
        </p:nvGrpSpPr>
        <p:grpSpPr>
          <a:xfrm>
            <a:off x="737106" y="1799422"/>
            <a:ext cx="10717789" cy="4621647"/>
            <a:chOff x="658578" y="2036958"/>
            <a:chExt cx="10717789" cy="3259154"/>
          </a:xfrm>
        </p:grpSpPr>
        <p:grpSp>
          <p:nvGrpSpPr>
            <p:cNvPr id="7" name="Group 6">
              <a:extLst>
                <a:ext uri="{FF2B5EF4-FFF2-40B4-BE49-F238E27FC236}">
                  <a16:creationId xmlns:a16="http://schemas.microsoft.com/office/drawing/2014/main" id="{1EF4C07C-B3C0-5547-939E-AE58BB63EFEB}"/>
                </a:ext>
              </a:extLst>
            </p:cNvPr>
            <p:cNvGrpSpPr/>
            <p:nvPr/>
          </p:nvGrpSpPr>
          <p:grpSpPr>
            <a:xfrm>
              <a:off x="658578" y="2036958"/>
              <a:ext cx="3259154" cy="3259154"/>
              <a:chOff x="2709241" y="-374048"/>
              <a:chExt cx="7084273" cy="7048817"/>
            </a:xfrm>
          </p:grpSpPr>
          <p:sp>
            <p:nvSpPr>
              <p:cNvPr id="16" name="Rectangle 15">
                <a:extLst>
                  <a:ext uri="{FF2B5EF4-FFF2-40B4-BE49-F238E27FC236}">
                    <a16:creationId xmlns:a16="http://schemas.microsoft.com/office/drawing/2014/main" id="{3A06F8C2-1A0E-B345-A0C3-928B75EDD68B}"/>
                  </a:ext>
                </a:extLst>
              </p:cNvPr>
              <p:cNvSpPr/>
              <p:nvPr/>
            </p:nvSpPr>
            <p:spPr>
              <a:xfrm>
                <a:off x="2709241" y="175531"/>
                <a:ext cx="6499238" cy="6499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2C13980B-D256-8347-BEB7-BC612E328FE5}"/>
                  </a:ext>
                </a:extLst>
              </p:cNvPr>
              <p:cNvSpPr/>
              <p:nvPr/>
            </p:nvSpPr>
            <p:spPr>
              <a:xfrm>
                <a:off x="3294276" y="-374048"/>
                <a:ext cx="6499238" cy="6499238"/>
              </a:xfrm>
              <a:prstGeom prst="rect">
                <a:avLst/>
              </a:pr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8" name="Group 7">
              <a:extLst>
                <a:ext uri="{FF2B5EF4-FFF2-40B4-BE49-F238E27FC236}">
                  <a16:creationId xmlns:a16="http://schemas.microsoft.com/office/drawing/2014/main" id="{3A476921-841C-6E4F-AA1A-6AF877E690B6}"/>
                </a:ext>
              </a:extLst>
            </p:cNvPr>
            <p:cNvGrpSpPr/>
            <p:nvPr/>
          </p:nvGrpSpPr>
          <p:grpSpPr>
            <a:xfrm>
              <a:off x="4387896" y="2036958"/>
              <a:ext cx="3259154" cy="3259154"/>
              <a:chOff x="2709241" y="-374048"/>
              <a:chExt cx="7084273" cy="7048817"/>
            </a:xfrm>
          </p:grpSpPr>
          <p:sp>
            <p:nvSpPr>
              <p:cNvPr id="13" name="Rectangle 12">
                <a:extLst>
                  <a:ext uri="{FF2B5EF4-FFF2-40B4-BE49-F238E27FC236}">
                    <a16:creationId xmlns:a16="http://schemas.microsoft.com/office/drawing/2014/main" id="{7F50AD49-C42E-9C49-8EBE-F0BA0D38751A}"/>
                  </a:ext>
                </a:extLst>
              </p:cNvPr>
              <p:cNvSpPr/>
              <p:nvPr/>
            </p:nvSpPr>
            <p:spPr>
              <a:xfrm>
                <a:off x="2709241" y="175531"/>
                <a:ext cx="6499238" cy="6499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EE22DC14-C8B5-0240-811A-7512A772EACB}"/>
                  </a:ext>
                </a:extLst>
              </p:cNvPr>
              <p:cNvSpPr/>
              <p:nvPr/>
            </p:nvSpPr>
            <p:spPr>
              <a:xfrm>
                <a:off x="3294276" y="-374048"/>
                <a:ext cx="6499238" cy="6499238"/>
              </a:xfrm>
              <a:prstGeom prst="rect">
                <a:avLst/>
              </a:pr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9" name="Group 8">
              <a:extLst>
                <a:ext uri="{FF2B5EF4-FFF2-40B4-BE49-F238E27FC236}">
                  <a16:creationId xmlns:a16="http://schemas.microsoft.com/office/drawing/2014/main" id="{C12FB705-72D9-5446-8BD5-90BC66DE72CD}"/>
                </a:ext>
              </a:extLst>
            </p:cNvPr>
            <p:cNvGrpSpPr/>
            <p:nvPr/>
          </p:nvGrpSpPr>
          <p:grpSpPr>
            <a:xfrm>
              <a:off x="8117213" y="2036958"/>
              <a:ext cx="3259154" cy="3259154"/>
              <a:chOff x="2709241" y="-374048"/>
              <a:chExt cx="7084273" cy="7048817"/>
            </a:xfrm>
          </p:grpSpPr>
          <p:sp>
            <p:nvSpPr>
              <p:cNvPr id="10" name="Rectangle 9">
                <a:extLst>
                  <a:ext uri="{FF2B5EF4-FFF2-40B4-BE49-F238E27FC236}">
                    <a16:creationId xmlns:a16="http://schemas.microsoft.com/office/drawing/2014/main" id="{B885E3E0-AABA-2B42-BF3D-D1D232329671}"/>
                  </a:ext>
                </a:extLst>
              </p:cNvPr>
              <p:cNvSpPr/>
              <p:nvPr/>
            </p:nvSpPr>
            <p:spPr>
              <a:xfrm>
                <a:off x="2709241" y="175531"/>
                <a:ext cx="6499238" cy="6499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609C01DD-C7F0-4044-BC32-1B991B713463}"/>
                  </a:ext>
                </a:extLst>
              </p:cNvPr>
              <p:cNvSpPr/>
              <p:nvPr/>
            </p:nvSpPr>
            <p:spPr>
              <a:xfrm>
                <a:off x="3294276" y="-374048"/>
                <a:ext cx="6499238" cy="6499238"/>
              </a:xfrm>
              <a:prstGeom prst="rect">
                <a:avLst/>
              </a:pr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19" name="Title 1">
            <a:extLst>
              <a:ext uri="{FF2B5EF4-FFF2-40B4-BE49-F238E27FC236}">
                <a16:creationId xmlns:a16="http://schemas.microsoft.com/office/drawing/2014/main" id="{8BFCD267-184B-674C-851D-3206B3D19F3C}"/>
              </a:ext>
            </a:extLst>
          </p:cNvPr>
          <p:cNvSpPr>
            <a:spLocks noGrp="1"/>
          </p:cNvSpPr>
          <p:nvPr>
            <p:ph type="title"/>
          </p:nvPr>
        </p:nvSpPr>
        <p:spPr>
          <a:xfrm>
            <a:off x="-7626" y="442375"/>
            <a:ext cx="12192000" cy="871916"/>
          </a:xfrm>
          <a:solidFill>
            <a:schemeClr val="tx1">
              <a:alpha val="50000"/>
            </a:schemeClr>
          </a:solidFill>
        </p:spPr>
        <p:txBody>
          <a:bodyPr/>
          <a:lstStyle>
            <a:lvl1pPr algn="ctr">
              <a:defRPr>
                <a:solidFill>
                  <a:schemeClr val="bg1"/>
                </a:solidFill>
                <a:latin typeface="The Serif Hand" panose="03070502030502020204" pitchFamily="66" charset="0"/>
              </a:defRPr>
            </a:lvl1pPr>
          </a:lstStyle>
          <a:p>
            <a:r>
              <a:rPr lang="en-US"/>
              <a:t>Click to edit Master title style</a:t>
            </a:r>
            <a:endParaRPr lang="en-US" dirty="0"/>
          </a:p>
        </p:txBody>
      </p:sp>
      <p:sp>
        <p:nvSpPr>
          <p:cNvPr id="23" name="Picture Placeholder 10">
            <a:extLst>
              <a:ext uri="{FF2B5EF4-FFF2-40B4-BE49-F238E27FC236}">
                <a16:creationId xmlns:a16="http://schemas.microsoft.com/office/drawing/2014/main" id="{431AF46F-DF23-F445-93C3-00665C013015}"/>
              </a:ext>
            </a:extLst>
          </p:cNvPr>
          <p:cNvSpPr>
            <a:spLocks noGrp="1"/>
          </p:cNvSpPr>
          <p:nvPr>
            <p:ph type="pic" sz="quarter" idx="13"/>
          </p:nvPr>
        </p:nvSpPr>
        <p:spPr>
          <a:xfrm>
            <a:off x="950355" y="2055835"/>
            <a:ext cx="2849382" cy="4114283"/>
          </a:xfrm>
          <a:solidFill>
            <a:schemeClr val="tx2"/>
          </a:solidFill>
        </p:spPr>
        <p:txBody>
          <a:bodyPr/>
          <a:lstStyle/>
          <a:p>
            <a:r>
              <a:rPr lang="en-US"/>
              <a:t>Click icon to add picture</a:t>
            </a:r>
            <a:endParaRPr lang="en-US" dirty="0"/>
          </a:p>
        </p:txBody>
      </p:sp>
      <p:sp>
        <p:nvSpPr>
          <p:cNvPr id="24" name="Picture Placeholder 10">
            <a:extLst>
              <a:ext uri="{FF2B5EF4-FFF2-40B4-BE49-F238E27FC236}">
                <a16:creationId xmlns:a16="http://schemas.microsoft.com/office/drawing/2014/main" id="{FA22235C-1B62-2143-B02A-B59B66C98C37}"/>
              </a:ext>
            </a:extLst>
          </p:cNvPr>
          <p:cNvSpPr>
            <a:spLocks noGrp="1"/>
          </p:cNvSpPr>
          <p:nvPr>
            <p:ph type="pic" sz="quarter" idx="14"/>
          </p:nvPr>
        </p:nvSpPr>
        <p:spPr>
          <a:xfrm>
            <a:off x="4671750" y="2055835"/>
            <a:ext cx="2849382" cy="4114283"/>
          </a:xfrm>
          <a:solidFill>
            <a:schemeClr val="tx2"/>
          </a:solidFill>
        </p:spPr>
        <p:txBody>
          <a:bodyPr/>
          <a:lstStyle/>
          <a:p>
            <a:r>
              <a:rPr lang="en-US"/>
              <a:t>Click icon to add picture</a:t>
            </a:r>
            <a:endParaRPr lang="en-US" dirty="0"/>
          </a:p>
        </p:txBody>
      </p:sp>
      <p:sp>
        <p:nvSpPr>
          <p:cNvPr id="25" name="Picture Placeholder 10">
            <a:extLst>
              <a:ext uri="{FF2B5EF4-FFF2-40B4-BE49-F238E27FC236}">
                <a16:creationId xmlns:a16="http://schemas.microsoft.com/office/drawing/2014/main" id="{B19D3417-1C31-2741-938E-20ABFEF9AB6B}"/>
              </a:ext>
            </a:extLst>
          </p:cNvPr>
          <p:cNvSpPr>
            <a:spLocks noGrp="1"/>
          </p:cNvSpPr>
          <p:nvPr>
            <p:ph type="pic" sz="quarter" idx="15"/>
          </p:nvPr>
        </p:nvSpPr>
        <p:spPr>
          <a:xfrm>
            <a:off x="8393145" y="2055835"/>
            <a:ext cx="2849382" cy="4114283"/>
          </a:xfrm>
          <a:solidFill>
            <a:schemeClr val="tx2"/>
          </a:solidFill>
        </p:spPr>
        <p:txBody>
          <a:bodyPr/>
          <a:lstStyle/>
          <a:p>
            <a:r>
              <a:rPr lang="en-US"/>
              <a:t>Click icon to add picture</a:t>
            </a:r>
            <a:endParaRPr lang="en-US" dirty="0"/>
          </a:p>
        </p:txBody>
      </p:sp>
    </p:spTree>
    <p:extLst>
      <p:ext uri="{BB962C8B-B14F-4D97-AF65-F5344CB8AC3E}">
        <p14:creationId xmlns:p14="http://schemas.microsoft.com/office/powerpoint/2010/main" val="26517063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 Left Image Layout">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E4DEA8D-11BC-2743-A9F4-23667D3E1378}"/>
              </a:ext>
            </a:extLst>
          </p:cNvPr>
          <p:cNvSpPr>
            <a:spLocks noGrp="1"/>
          </p:cNvSpPr>
          <p:nvPr>
            <p:ph type="dt" sz="half" idx="10"/>
          </p:nvPr>
        </p:nvSpPr>
        <p:spPr/>
        <p:txBody>
          <a:bodyPr/>
          <a:lstStyle/>
          <a:p>
            <a:fld id="{5A92BB8C-5597-644A-9D35-2B2E493CFF0D}" type="datetimeFigureOut">
              <a:rPr lang="en-US" smtClean="0"/>
              <a:t>11/15/2021</a:t>
            </a:fld>
            <a:endParaRPr lang="en-US" dirty="0"/>
          </a:p>
        </p:txBody>
      </p:sp>
      <p:sp>
        <p:nvSpPr>
          <p:cNvPr id="3" name="Footer Placeholder 2">
            <a:extLst>
              <a:ext uri="{FF2B5EF4-FFF2-40B4-BE49-F238E27FC236}">
                <a16:creationId xmlns:a16="http://schemas.microsoft.com/office/drawing/2014/main" id="{606A9038-8BF1-C841-8760-AEEDF65853CC}"/>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9F2D2106-98B1-324A-BDBC-59EB943EC7DB}"/>
              </a:ext>
            </a:extLst>
          </p:cNvPr>
          <p:cNvSpPr>
            <a:spLocks noGrp="1"/>
          </p:cNvSpPr>
          <p:nvPr>
            <p:ph type="sldNum" sz="quarter" idx="12"/>
          </p:nvPr>
        </p:nvSpPr>
        <p:spPr/>
        <p:txBody>
          <a:bodyPr/>
          <a:lstStyle/>
          <a:p>
            <a:fld id="{427D9196-6C56-7544-BAE5-8B7AE4F4CC09}" type="slidenum">
              <a:rPr lang="en-US" smtClean="0"/>
              <a:t>‹#›</a:t>
            </a:fld>
            <a:endParaRPr lang="en-US" dirty="0"/>
          </a:p>
        </p:txBody>
      </p:sp>
      <p:pic>
        <p:nvPicPr>
          <p:cNvPr id="5" name="Picture 4" descr="Abstract dark light trails">
            <a:extLst>
              <a:ext uri="{FF2B5EF4-FFF2-40B4-BE49-F238E27FC236}">
                <a16:creationId xmlns:a16="http://schemas.microsoft.com/office/drawing/2014/main" id="{7670AA00-D84B-B248-A24F-8AE30432F34F}"/>
              </a:ext>
            </a:extLst>
          </p:cNvPr>
          <p:cNvPicPr>
            <a:picLocks noChangeAspect="1"/>
          </p:cNvPicPr>
          <p:nvPr userDrawn="1"/>
        </p:nvPicPr>
        <p:blipFill rotWithShape="1">
          <a:blip r:embed="rId2" cstate="hqprint">
            <a:alphaModFix amt="50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rcRect/>
          <a:stretch/>
        </p:blipFill>
        <p:spPr>
          <a:xfrm>
            <a:off x="0" y="0"/>
            <a:ext cx="12192000" cy="6858000"/>
          </a:xfrm>
          <a:prstGeom prst="rect">
            <a:avLst/>
          </a:prstGeom>
          <a:solidFill>
            <a:schemeClr val="tx1"/>
          </a:solidFill>
        </p:spPr>
      </p:pic>
      <p:grpSp>
        <p:nvGrpSpPr>
          <p:cNvPr id="6" name="Group 5">
            <a:extLst>
              <a:ext uri="{FF2B5EF4-FFF2-40B4-BE49-F238E27FC236}">
                <a16:creationId xmlns:a16="http://schemas.microsoft.com/office/drawing/2014/main" id="{F1F5E30B-8480-DC42-89B6-750512FFAB6E}"/>
              </a:ext>
            </a:extLst>
          </p:cNvPr>
          <p:cNvGrpSpPr/>
          <p:nvPr userDrawn="1"/>
        </p:nvGrpSpPr>
        <p:grpSpPr>
          <a:xfrm>
            <a:off x="430351" y="240636"/>
            <a:ext cx="6524896" cy="6376727"/>
            <a:chOff x="2709241" y="-374048"/>
            <a:chExt cx="7084273" cy="7048817"/>
          </a:xfrm>
        </p:grpSpPr>
        <p:sp>
          <p:nvSpPr>
            <p:cNvPr id="7" name="Rectangle 6">
              <a:extLst>
                <a:ext uri="{FF2B5EF4-FFF2-40B4-BE49-F238E27FC236}">
                  <a16:creationId xmlns:a16="http://schemas.microsoft.com/office/drawing/2014/main" id="{07BEB301-DBA9-1447-B8E9-81B80512A2B0}"/>
                </a:ext>
              </a:extLst>
            </p:cNvPr>
            <p:cNvSpPr/>
            <p:nvPr/>
          </p:nvSpPr>
          <p:spPr>
            <a:xfrm>
              <a:off x="2709241" y="175531"/>
              <a:ext cx="6499238" cy="6499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168AB484-2945-B84E-8AA8-CBC4A29EB9EB}"/>
                </a:ext>
              </a:extLst>
            </p:cNvPr>
            <p:cNvSpPr/>
            <p:nvPr/>
          </p:nvSpPr>
          <p:spPr>
            <a:xfrm>
              <a:off x="3294276" y="-374048"/>
              <a:ext cx="6499238" cy="6499238"/>
            </a:xfrm>
            <a:prstGeom prst="rect">
              <a:avLst/>
            </a:pr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2" name="Picture Placeholder 10">
            <a:extLst>
              <a:ext uri="{FF2B5EF4-FFF2-40B4-BE49-F238E27FC236}">
                <a16:creationId xmlns:a16="http://schemas.microsoft.com/office/drawing/2014/main" id="{A149D0F7-B755-8D4C-A5C9-A3723B1FAB85}"/>
              </a:ext>
            </a:extLst>
          </p:cNvPr>
          <p:cNvSpPr>
            <a:spLocks noGrp="1"/>
          </p:cNvSpPr>
          <p:nvPr>
            <p:ph type="pic" sz="quarter" idx="13"/>
          </p:nvPr>
        </p:nvSpPr>
        <p:spPr>
          <a:xfrm>
            <a:off x="838200" y="585788"/>
            <a:ext cx="5765800" cy="5675312"/>
          </a:xfrm>
          <a:solidFill>
            <a:schemeClr val="tx2"/>
          </a:solidFill>
        </p:spPr>
        <p:txBody>
          <a:bodyPr/>
          <a:lstStyle/>
          <a:p>
            <a:r>
              <a:rPr lang="en-US"/>
              <a:t>Click icon to add picture</a:t>
            </a:r>
            <a:endParaRPr lang="en-US" dirty="0"/>
          </a:p>
        </p:txBody>
      </p:sp>
      <p:sp>
        <p:nvSpPr>
          <p:cNvPr id="15" name="Title 1">
            <a:extLst>
              <a:ext uri="{FF2B5EF4-FFF2-40B4-BE49-F238E27FC236}">
                <a16:creationId xmlns:a16="http://schemas.microsoft.com/office/drawing/2014/main" id="{0DDB9158-0087-8647-9EE0-2F46678DD9AE}"/>
              </a:ext>
            </a:extLst>
          </p:cNvPr>
          <p:cNvSpPr>
            <a:spLocks noGrp="1"/>
          </p:cNvSpPr>
          <p:nvPr>
            <p:ph type="title"/>
          </p:nvPr>
        </p:nvSpPr>
        <p:spPr>
          <a:xfrm>
            <a:off x="6986447" y="2916598"/>
            <a:ext cx="5180151" cy="1325563"/>
          </a:xfrm>
          <a:solidFill>
            <a:schemeClr val="tx1">
              <a:alpha val="50000"/>
            </a:schemeClr>
          </a:solidFill>
        </p:spPr>
        <p:txBody>
          <a:bodyPr/>
          <a:lstStyle>
            <a:lvl1pPr algn="ctr">
              <a:defRPr>
                <a:solidFill>
                  <a:schemeClr val="bg1"/>
                </a:solidFill>
                <a:latin typeface="The Serif Hand" panose="03070502030502020204" pitchFamily="66" charset="0"/>
              </a:defRPr>
            </a:lvl1pPr>
          </a:lstStyle>
          <a:p>
            <a:r>
              <a:rPr lang="en-US"/>
              <a:t>Click to edit Master title style</a:t>
            </a:r>
            <a:endParaRPr lang="en-US" dirty="0"/>
          </a:p>
        </p:txBody>
      </p:sp>
    </p:spTree>
    <p:extLst>
      <p:ext uri="{BB962C8B-B14F-4D97-AF65-F5344CB8AC3E}">
        <p14:creationId xmlns:p14="http://schemas.microsoft.com/office/powerpoint/2010/main" val="21408949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 Right Image Layout">
    <p:spTree>
      <p:nvGrpSpPr>
        <p:cNvPr id="1" name=""/>
        <p:cNvGrpSpPr/>
        <p:nvPr/>
      </p:nvGrpSpPr>
      <p:grpSpPr>
        <a:xfrm>
          <a:off x="0" y="0"/>
          <a:ext cx="0" cy="0"/>
          <a:chOff x="0" y="0"/>
          <a:chExt cx="0" cy="0"/>
        </a:xfrm>
      </p:grpSpPr>
      <p:pic>
        <p:nvPicPr>
          <p:cNvPr id="11" name="Picture 10" descr="Abstract Spiral black texture">
            <a:extLst>
              <a:ext uri="{FF2B5EF4-FFF2-40B4-BE49-F238E27FC236}">
                <a16:creationId xmlns:a16="http://schemas.microsoft.com/office/drawing/2014/main" id="{F8D5C6D4-409A-D74E-B574-DB65B323A7D1}"/>
              </a:ext>
            </a:extLst>
          </p:cNvPr>
          <p:cNvPicPr>
            <a:picLocks noChangeAspect="1"/>
          </p:cNvPicPr>
          <p:nvPr userDrawn="1"/>
        </p:nvPicPr>
        <p:blipFill rotWithShape="1">
          <a:blip r:embed="rId2" cstate="hqprint">
            <a:grayscl/>
            <a:alphaModFix amt="20000"/>
            <a:extLst>
              <a:ext uri="{28A0092B-C50C-407E-A947-70E740481C1C}">
                <a14:useLocalDpi xmlns:a14="http://schemas.microsoft.com/office/drawing/2010/main"/>
              </a:ext>
            </a:extLst>
          </a:blip>
          <a:srcRect/>
          <a:stretch/>
        </p:blipFill>
        <p:spPr>
          <a:xfrm>
            <a:off x="0" y="0"/>
            <a:ext cx="12192000" cy="6858000"/>
          </a:xfrm>
          <a:prstGeom prst="rect">
            <a:avLst/>
          </a:prstGeom>
          <a:solidFill>
            <a:schemeClr val="tx1"/>
          </a:solidFill>
        </p:spPr>
      </p:pic>
      <p:sp>
        <p:nvSpPr>
          <p:cNvPr id="2" name="Date Placeholder 1">
            <a:extLst>
              <a:ext uri="{FF2B5EF4-FFF2-40B4-BE49-F238E27FC236}">
                <a16:creationId xmlns:a16="http://schemas.microsoft.com/office/drawing/2014/main" id="{EE4DEA8D-11BC-2743-A9F4-23667D3E1378}"/>
              </a:ext>
            </a:extLst>
          </p:cNvPr>
          <p:cNvSpPr>
            <a:spLocks noGrp="1"/>
          </p:cNvSpPr>
          <p:nvPr>
            <p:ph type="dt" sz="half" idx="10"/>
          </p:nvPr>
        </p:nvSpPr>
        <p:spPr/>
        <p:txBody>
          <a:bodyPr/>
          <a:lstStyle/>
          <a:p>
            <a:fld id="{5A92BB8C-5597-644A-9D35-2B2E493CFF0D}" type="datetimeFigureOut">
              <a:rPr lang="en-US" smtClean="0"/>
              <a:t>11/15/2021</a:t>
            </a:fld>
            <a:endParaRPr lang="en-US" dirty="0"/>
          </a:p>
        </p:txBody>
      </p:sp>
      <p:sp>
        <p:nvSpPr>
          <p:cNvPr id="3" name="Footer Placeholder 2">
            <a:extLst>
              <a:ext uri="{FF2B5EF4-FFF2-40B4-BE49-F238E27FC236}">
                <a16:creationId xmlns:a16="http://schemas.microsoft.com/office/drawing/2014/main" id="{606A9038-8BF1-C841-8760-AEEDF65853CC}"/>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9F2D2106-98B1-324A-BDBC-59EB943EC7DB}"/>
              </a:ext>
            </a:extLst>
          </p:cNvPr>
          <p:cNvSpPr>
            <a:spLocks noGrp="1"/>
          </p:cNvSpPr>
          <p:nvPr>
            <p:ph type="sldNum" sz="quarter" idx="12"/>
          </p:nvPr>
        </p:nvSpPr>
        <p:spPr/>
        <p:txBody>
          <a:bodyPr/>
          <a:lstStyle/>
          <a:p>
            <a:fld id="{427D9196-6C56-7544-BAE5-8B7AE4F4CC09}" type="slidenum">
              <a:rPr lang="en-US" smtClean="0"/>
              <a:t>‹#›</a:t>
            </a:fld>
            <a:endParaRPr lang="en-US" dirty="0"/>
          </a:p>
        </p:txBody>
      </p:sp>
      <p:grpSp>
        <p:nvGrpSpPr>
          <p:cNvPr id="6" name="Group 5">
            <a:extLst>
              <a:ext uri="{FF2B5EF4-FFF2-40B4-BE49-F238E27FC236}">
                <a16:creationId xmlns:a16="http://schemas.microsoft.com/office/drawing/2014/main" id="{F1F5E30B-8480-DC42-89B6-750512FFAB6E}"/>
              </a:ext>
            </a:extLst>
          </p:cNvPr>
          <p:cNvGrpSpPr/>
          <p:nvPr userDrawn="1"/>
        </p:nvGrpSpPr>
        <p:grpSpPr>
          <a:xfrm rot="10800000">
            <a:off x="5215568" y="240636"/>
            <a:ext cx="6524896" cy="6376727"/>
            <a:chOff x="2709241" y="-374048"/>
            <a:chExt cx="7084273" cy="7048817"/>
          </a:xfrm>
        </p:grpSpPr>
        <p:sp>
          <p:nvSpPr>
            <p:cNvPr id="7" name="Rectangle 6">
              <a:extLst>
                <a:ext uri="{FF2B5EF4-FFF2-40B4-BE49-F238E27FC236}">
                  <a16:creationId xmlns:a16="http://schemas.microsoft.com/office/drawing/2014/main" id="{07BEB301-DBA9-1447-B8E9-81B80512A2B0}"/>
                </a:ext>
              </a:extLst>
            </p:cNvPr>
            <p:cNvSpPr/>
            <p:nvPr/>
          </p:nvSpPr>
          <p:spPr>
            <a:xfrm>
              <a:off x="2709241" y="175531"/>
              <a:ext cx="6499238" cy="6499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168AB484-2945-B84E-8AA8-CBC4A29EB9EB}"/>
                </a:ext>
              </a:extLst>
            </p:cNvPr>
            <p:cNvSpPr/>
            <p:nvPr/>
          </p:nvSpPr>
          <p:spPr>
            <a:xfrm>
              <a:off x="3294276" y="-374048"/>
              <a:ext cx="6499238" cy="6499238"/>
            </a:xfrm>
            <a:prstGeom prst="rect">
              <a:avLst/>
            </a:pr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2" name="Picture Placeholder 10">
            <a:extLst>
              <a:ext uri="{FF2B5EF4-FFF2-40B4-BE49-F238E27FC236}">
                <a16:creationId xmlns:a16="http://schemas.microsoft.com/office/drawing/2014/main" id="{A149D0F7-B755-8D4C-A5C9-A3723B1FAB85}"/>
              </a:ext>
            </a:extLst>
          </p:cNvPr>
          <p:cNvSpPr>
            <a:spLocks noGrp="1"/>
          </p:cNvSpPr>
          <p:nvPr>
            <p:ph type="pic" sz="quarter" idx="13"/>
          </p:nvPr>
        </p:nvSpPr>
        <p:spPr>
          <a:xfrm>
            <a:off x="5623417" y="585788"/>
            <a:ext cx="5765800" cy="5675312"/>
          </a:xfrm>
          <a:solidFill>
            <a:schemeClr val="tx2"/>
          </a:solidFill>
        </p:spPr>
        <p:txBody>
          <a:bodyPr/>
          <a:lstStyle/>
          <a:p>
            <a:r>
              <a:rPr lang="en-US"/>
              <a:t>Click icon to add picture</a:t>
            </a:r>
            <a:endParaRPr lang="en-US" dirty="0"/>
          </a:p>
        </p:txBody>
      </p:sp>
      <p:sp>
        <p:nvSpPr>
          <p:cNvPr id="15" name="Title 1">
            <a:extLst>
              <a:ext uri="{FF2B5EF4-FFF2-40B4-BE49-F238E27FC236}">
                <a16:creationId xmlns:a16="http://schemas.microsoft.com/office/drawing/2014/main" id="{0DDB9158-0087-8647-9EE0-2F46678DD9AE}"/>
              </a:ext>
            </a:extLst>
          </p:cNvPr>
          <p:cNvSpPr>
            <a:spLocks noGrp="1"/>
          </p:cNvSpPr>
          <p:nvPr>
            <p:ph type="title"/>
          </p:nvPr>
        </p:nvSpPr>
        <p:spPr>
          <a:xfrm>
            <a:off x="0" y="2916598"/>
            <a:ext cx="5180151" cy="1325563"/>
          </a:xfrm>
          <a:solidFill>
            <a:schemeClr val="tx1">
              <a:alpha val="50000"/>
            </a:schemeClr>
          </a:solidFill>
        </p:spPr>
        <p:txBody>
          <a:bodyPr/>
          <a:lstStyle>
            <a:lvl1pPr algn="ctr">
              <a:defRPr>
                <a:solidFill>
                  <a:schemeClr val="bg1"/>
                </a:solidFill>
                <a:latin typeface="The Serif Hand" panose="03070502030502020204" pitchFamily="66" charset="0"/>
              </a:defRPr>
            </a:lvl1pPr>
          </a:lstStyle>
          <a:p>
            <a:r>
              <a:rPr lang="en-US"/>
              <a:t>Click to edit Master title style</a:t>
            </a:r>
            <a:endParaRPr lang="en-US" dirty="0"/>
          </a:p>
        </p:txBody>
      </p:sp>
    </p:spTree>
    <p:extLst>
      <p:ext uri="{BB962C8B-B14F-4D97-AF65-F5344CB8AC3E}">
        <p14:creationId xmlns:p14="http://schemas.microsoft.com/office/powerpoint/2010/main" val="2345404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 Large Image Layout">
    <p:spTree>
      <p:nvGrpSpPr>
        <p:cNvPr id="1" name=""/>
        <p:cNvGrpSpPr/>
        <p:nvPr/>
      </p:nvGrpSpPr>
      <p:grpSpPr>
        <a:xfrm>
          <a:off x="0" y="0"/>
          <a:ext cx="0" cy="0"/>
          <a:chOff x="0" y="0"/>
          <a:chExt cx="0" cy="0"/>
        </a:xfrm>
      </p:grpSpPr>
      <p:pic>
        <p:nvPicPr>
          <p:cNvPr id="16" name="Picture 15" descr="Abstract diagonal black texture">
            <a:extLst>
              <a:ext uri="{FF2B5EF4-FFF2-40B4-BE49-F238E27FC236}">
                <a16:creationId xmlns:a16="http://schemas.microsoft.com/office/drawing/2014/main" id="{B29945C1-7B58-8D48-8733-BF1AA6AFCCA7}"/>
              </a:ext>
            </a:extLst>
          </p:cNvPr>
          <p:cNvPicPr>
            <a:picLocks noChangeAspect="1"/>
          </p:cNvPicPr>
          <p:nvPr userDrawn="1"/>
        </p:nvPicPr>
        <p:blipFill rotWithShape="1">
          <a:blip r:embed="rId2" cstate="hqprint">
            <a:alphaModFix amt="50000"/>
            <a:extLst>
              <a:ext uri="{28A0092B-C50C-407E-A947-70E740481C1C}">
                <a14:useLocalDpi xmlns:a14="http://schemas.microsoft.com/office/drawing/2010/main"/>
              </a:ext>
            </a:extLst>
          </a:blip>
          <a:srcRect/>
          <a:stretch/>
        </p:blipFill>
        <p:spPr>
          <a:xfrm>
            <a:off x="0" y="-1"/>
            <a:ext cx="12192000" cy="6858001"/>
          </a:xfrm>
          <a:prstGeom prst="rect">
            <a:avLst/>
          </a:prstGeom>
          <a:solidFill>
            <a:schemeClr val="tx1"/>
          </a:solidFill>
        </p:spPr>
      </p:pic>
      <p:sp>
        <p:nvSpPr>
          <p:cNvPr id="2" name="Date Placeholder 1">
            <a:extLst>
              <a:ext uri="{FF2B5EF4-FFF2-40B4-BE49-F238E27FC236}">
                <a16:creationId xmlns:a16="http://schemas.microsoft.com/office/drawing/2014/main" id="{EE4DEA8D-11BC-2743-A9F4-23667D3E1378}"/>
              </a:ext>
            </a:extLst>
          </p:cNvPr>
          <p:cNvSpPr>
            <a:spLocks noGrp="1"/>
          </p:cNvSpPr>
          <p:nvPr>
            <p:ph type="dt" sz="half" idx="10"/>
          </p:nvPr>
        </p:nvSpPr>
        <p:spPr/>
        <p:txBody>
          <a:bodyPr/>
          <a:lstStyle/>
          <a:p>
            <a:fld id="{5A92BB8C-5597-644A-9D35-2B2E493CFF0D}" type="datetimeFigureOut">
              <a:rPr lang="en-US" smtClean="0"/>
              <a:t>11/15/2021</a:t>
            </a:fld>
            <a:endParaRPr lang="en-US" dirty="0"/>
          </a:p>
        </p:txBody>
      </p:sp>
      <p:sp>
        <p:nvSpPr>
          <p:cNvPr id="3" name="Footer Placeholder 2">
            <a:extLst>
              <a:ext uri="{FF2B5EF4-FFF2-40B4-BE49-F238E27FC236}">
                <a16:creationId xmlns:a16="http://schemas.microsoft.com/office/drawing/2014/main" id="{606A9038-8BF1-C841-8760-AEEDF65853CC}"/>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9F2D2106-98B1-324A-BDBC-59EB943EC7DB}"/>
              </a:ext>
            </a:extLst>
          </p:cNvPr>
          <p:cNvSpPr>
            <a:spLocks noGrp="1"/>
          </p:cNvSpPr>
          <p:nvPr>
            <p:ph type="sldNum" sz="quarter" idx="12"/>
          </p:nvPr>
        </p:nvSpPr>
        <p:spPr/>
        <p:txBody>
          <a:bodyPr/>
          <a:lstStyle/>
          <a:p>
            <a:fld id="{427D9196-6C56-7544-BAE5-8B7AE4F4CC09}" type="slidenum">
              <a:rPr lang="en-US" smtClean="0"/>
              <a:t>‹#›</a:t>
            </a:fld>
            <a:endParaRPr lang="en-US" dirty="0"/>
          </a:p>
        </p:txBody>
      </p:sp>
      <p:grpSp>
        <p:nvGrpSpPr>
          <p:cNvPr id="24" name="Group 23">
            <a:extLst>
              <a:ext uri="{FF2B5EF4-FFF2-40B4-BE49-F238E27FC236}">
                <a16:creationId xmlns:a16="http://schemas.microsoft.com/office/drawing/2014/main" id="{0ED181D2-BDDA-454C-9BBF-CF0CDB8D9C09}"/>
              </a:ext>
            </a:extLst>
          </p:cNvPr>
          <p:cNvGrpSpPr/>
          <p:nvPr userDrawn="1"/>
        </p:nvGrpSpPr>
        <p:grpSpPr>
          <a:xfrm>
            <a:off x="398" y="136525"/>
            <a:ext cx="4572000" cy="6721475"/>
            <a:chOff x="2709241" y="-374048"/>
            <a:chExt cx="7084273" cy="7048817"/>
          </a:xfrm>
        </p:grpSpPr>
        <p:sp>
          <p:nvSpPr>
            <p:cNvPr id="25" name="Rectangle 24">
              <a:extLst>
                <a:ext uri="{FF2B5EF4-FFF2-40B4-BE49-F238E27FC236}">
                  <a16:creationId xmlns:a16="http://schemas.microsoft.com/office/drawing/2014/main" id="{DE3458D3-FD91-9E4B-9D83-7EB4A138D989}"/>
                </a:ext>
              </a:extLst>
            </p:cNvPr>
            <p:cNvSpPr/>
            <p:nvPr/>
          </p:nvSpPr>
          <p:spPr>
            <a:xfrm>
              <a:off x="2709241" y="175531"/>
              <a:ext cx="6499238" cy="6499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E371691E-BE52-2F4E-9B09-B54B6AAC7BAB}"/>
                </a:ext>
              </a:extLst>
            </p:cNvPr>
            <p:cNvSpPr/>
            <p:nvPr/>
          </p:nvSpPr>
          <p:spPr>
            <a:xfrm>
              <a:off x="3294276" y="-374048"/>
              <a:ext cx="6499238" cy="6499238"/>
            </a:xfrm>
            <a:prstGeom prst="rect">
              <a:avLst/>
            </a:pr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5" name="Picture Placeholder 10">
            <a:extLst>
              <a:ext uri="{FF2B5EF4-FFF2-40B4-BE49-F238E27FC236}">
                <a16:creationId xmlns:a16="http://schemas.microsoft.com/office/drawing/2014/main" id="{242F6614-7EA3-644B-AC0B-325810AE22D2}"/>
              </a:ext>
            </a:extLst>
          </p:cNvPr>
          <p:cNvSpPr>
            <a:spLocks noGrp="1"/>
          </p:cNvSpPr>
          <p:nvPr>
            <p:ph type="pic" sz="quarter" idx="13"/>
          </p:nvPr>
        </p:nvSpPr>
        <p:spPr>
          <a:xfrm>
            <a:off x="277558" y="618089"/>
            <a:ext cx="4031512" cy="5974346"/>
          </a:xfrm>
          <a:solidFill>
            <a:schemeClr val="tx2"/>
          </a:solidFill>
        </p:spPr>
        <p:txBody>
          <a:bodyPr/>
          <a:lstStyle/>
          <a:p>
            <a:r>
              <a:rPr lang="en-US"/>
              <a:t>Click icon to add picture</a:t>
            </a:r>
            <a:endParaRPr lang="en-US" dirty="0"/>
          </a:p>
        </p:txBody>
      </p:sp>
      <p:grpSp>
        <p:nvGrpSpPr>
          <p:cNvPr id="36" name="Group 35">
            <a:extLst>
              <a:ext uri="{FF2B5EF4-FFF2-40B4-BE49-F238E27FC236}">
                <a16:creationId xmlns:a16="http://schemas.microsoft.com/office/drawing/2014/main" id="{50833B04-E3B5-AB43-BD54-FD95ADCAE7D2}"/>
              </a:ext>
            </a:extLst>
          </p:cNvPr>
          <p:cNvGrpSpPr/>
          <p:nvPr userDrawn="1"/>
        </p:nvGrpSpPr>
        <p:grpSpPr>
          <a:xfrm>
            <a:off x="4871278" y="136525"/>
            <a:ext cx="7119363" cy="3807134"/>
            <a:chOff x="2709241" y="-374048"/>
            <a:chExt cx="7084273" cy="7048817"/>
          </a:xfrm>
        </p:grpSpPr>
        <p:sp>
          <p:nvSpPr>
            <p:cNvPr id="37" name="Rectangle 36">
              <a:extLst>
                <a:ext uri="{FF2B5EF4-FFF2-40B4-BE49-F238E27FC236}">
                  <a16:creationId xmlns:a16="http://schemas.microsoft.com/office/drawing/2014/main" id="{471C2905-9BE1-CF40-B8A5-6B429ACFD97A}"/>
                </a:ext>
              </a:extLst>
            </p:cNvPr>
            <p:cNvSpPr/>
            <p:nvPr/>
          </p:nvSpPr>
          <p:spPr>
            <a:xfrm>
              <a:off x="2709241" y="175531"/>
              <a:ext cx="6499238" cy="6499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Rectangle 37">
              <a:extLst>
                <a:ext uri="{FF2B5EF4-FFF2-40B4-BE49-F238E27FC236}">
                  <a16:creationId xmlns:a16="http://schemas.microsoft.com/office/drawing/2014/main" id="{3095C0A7-54C0-3E44-9C1D-B102961E5E0E}"/>
                </a:ext>
              </a:extLst>
            </p:cNvPr>
            <p:cNvSpPr/>
            <p:nvPr/>
          </p:nvSpPr>
          <p:spPr>
            <a:xfrm>
              <a:off x="3294276" y="-374048"/>
              <a:ext cx="6499238" cy="6499238"/>
            </a:xfrm>
            <a:prstGeom prst="rect">
              <a:avLst/>
            </a:pr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9" name="Picture Placeholder 10">
            <a:extLst>
              <a:ext uri="{FF2B5EF4-FFF2-40B4-BE49-F238E27FC236}">
                <a16:creationId xmlns:a16="http://schemas.microsoft.com/office/drawing/2014/main" id="{F124D80A-788A-C14C-9C35-0344D77D047D}"/>
              </a:ext>
            </a:extLst>
          </p:cNvPr>
          <p:cNvSpPr>
            <a:spLocks noGrp="1"/>
          </p:cNvSpPr>
          <p:nvPr>
            <p:ph type="pic" sz="quarter" idx="14"/>
          </p:nvPr>
        </p:nvSpPr>
        <p:spPr>
          <a:xfrm>
            <a:off x="5105908" y="397817"/>
            <a:ext cx="6665598" cy="3383950"/>
          </a:xfrm>
          <a:solidFill>
            <a:schemeClr val="tx2"/>
          </a:solidFill>
        </p:spPr>
        <p:txBody>
          <a:bodyPr/>
          <a:lstStyle/>
          <a:p>
            <a:r>
              <a:rPr lang="en-US"/>
              <a:t>Click icon to add picture</a:t>
            </a:r>
            <a:endParaRPr lang="en-US" dirty="0"/>
          </a:p>
        </p:txBody>
      </p:sp>
      <p:sp>
        <p:nvSpPr>
          <p:cNvPr id="40" name="Title 1">
            <a:extLst>
              <a:ext uri="{FF2B5EF4-FFF2-40B4-BE49-F238E27FC236}">
                <a16:creationId xmlns:a16="http://schemas.microsoft.com/office/drawing/2014/main" id="{3726BC1D-028A-4C43-B988-D9D890243831}"/>
              </a:ext>
            </a:extLst>
          </p:cNvPr>
          <p:cNvSpPr>
            <a:spLocks noGrp="1"/>
          </p:cNvSpPr>
          <p:nvPr>
            <p:ph type="title"/>
          </p:nvPr>
        </p:nvSpPr>
        <p:spPr>
          <a:xfrm>
            <a:off x="4572398" y="4348958"/>
            <a:ext cx="7619204" cy="1510076"/>
          </a:xfrm>
          <a:solidFill>
            <a:schemeClr val="tx1">
              <a:alpha val="50000"/>
            </a:schemeClr>
          </a:solidFill>
        </p:spPr>
        <p:txBody>
          <a:bodyPr/>
          <a:lstStyle>
            <a:lvl1pPr algn="ctr">
              <a:defRPr>
                <a:solidFill>
                  <a:schemeClr val="bg1"/>
                </a:solidFill>
                <a:latin typeface="The Serif Hand" panose="03070502030502020204" pitchFamily="66" charset="0"/>
              </a:defRPr>
            </a:lvl1pPr>
          </a:lstStyle>
          <a:p>
            <a:r>
              <a:rPr lang="en-US"/>
              <a:t>Click to edit Master title style</a:t>
            </a:r>
            <a:endParaRPr lang="en-US" dirty="0"/>
          </a:p>
        </p:txBody>
      </p:sp>
    </p:spTree>
    <p:extLst>
      <p:ext uri="{BB962C8B-B14F-4D97-AF65-F5344CB8AC3E}">
        <p14:creationId xmlns:p14="http://schemas.microsoft.com/office/powerpoint/2010/main" val="34020152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 Image Credit Layout">
    <p:spTree>
      <p:nvGrpSpPr>
        <p:cNvPr id="1" name=""/>
        <p:cNvGrpSpPr/>
        <p:nvPr/>
      </p:nvGrpSpPr>
      <p:grpSpPr>
        <a:xfrm>
          <a:off x="0" y="0"/>
          <a:ext cx="0" cy="0"/>
          <a:chOff x="0" y="0"/>
          <a:chExt cx="0" cy="0"/>
        </a:xfrm>
      </p:grpSpPr>
      <p:pic>
        <p:nvPicPr>
          <p:cNvPr id="11" name="Picture 10" descr="Abstract diagonal black texture">
            <a:extLst>
              <a:ext uri="{FF2B5EF4-FFF2-40B4-BE49-F238E27FC236}">
                <a16:creationId xmlns:a16="http://schemas.microsoft.com/office/drawing/2014/main" id="{F8D5C6D4-409A-D74E-B574-DB65B323A7D1}"/>
              </a:ext>
            </a:extLst>
          </p:cNvPr>
          <p:cNvPicPr>
            <a:picLocks noChangeAspect="1"/>
          </p:cNvPicPr>
          <p:nvPr userDrawn="1"/>
        </p:nvPicPr>
        <p:blipFill rotWithShape="1">
          <a:blip r:embed="rId2" cstate="hqprint">
            <a:alphaModFix amt="50000"/>
            <a:extLst>
              <a:ext uri="{28A0092B-C50C-407E-A947-70E740481C1C}">
                <a14:useLocalDpi xmlns:a14="http://schemas.microsoft.com/office/drawing/2010/main"/>
              </a:ext>
            </a:extLst>
          </a:blip>
          <a:srcRect/>
          <a:stretch/>
        </p:blipFill>
        <p:spPr>
          <a:xfrm>
            <a:off x="0" y="-1"/>
            <a:ext cx="12192000" cy="6858001"/>
          </a:xfrm>
          <a:prstGeom prst="rect">
            <a:avLst/>
          </a:prstGeom>
          <a:solidFill>
            <a:schemeClr val="tx1"/>
          </a:solidFill>
        </p:spPr>
      </p:pic>
      <p:sp>
        <p:nvSpPr>
          <p:cNvPr id="2" name="Date Placeholder 1">
            <a:extLst>
              <a:ext uri="{FF2B5EF4-FFF2-40B4-BE49-F238E27FC236}">
                <a16:creationId xmlns:a16="http://schemas.microsoft.com/office/drawing/2014/main" id="{EE4DEA8D-11BC-2743-A9F4-23667D3E1378}"/>
              </a:ext>
            </a:extLst>
          </p:cNvPr>
          <p:cNvSpPr>
            <a:spLocks noGrp="1"/>
          </p:cNvSpPr>
          <p:nvPr>
            <p:ph type="dt" sz="half" idx="10"/>
          </p:nvPr>
        </p:nvSpPr>
        <p:spPr/>
        <p:txBody>
          <a:bodyPr/>
          <a:lstStyle/>
          <a:p>
            <a:fld id="{5A92BB8C-5597-644A-9D35-2B2E493CFF0D}" type="datetimeFigureOut">
              <a:rPr lang="en-US" smtClean="0"/>
              <a:t>11/15/2021</a:t>
            </a:fld>
            <a:endParaRPr lang="en-US" dirty="0"/>
          </a:p>
        </p:txBody>
      </p:sp>
      <p:sp>
        <p:nvSpPr>
          <p:cNvPr id="3" name="Footer Placeholder 2">
            <a:extLst>
              <a:ext uri="{FF2B5EF4-FFF2-40B4-BE49-F238E27FC236}">
                <a16:creationId xmlns:a16="http://schemas.microsoft.com/office/drawing/2014/main" id="{606A9038-8BF1-C841-8760-AEEDF65853CC}"/>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9F2D2106-98B1-324A-BDBC-59EB943EC7DB}"/>
              </a:ext>
            </a:extLst>
          </p:cNvPr>
          <p:cNvSpPr>
            <a:spLocks noGrp="1"/>
          </p:cNvSpPr>
          <p:nvPr>
            <p:ph type="sldNum" sz="quarter" idx="12"/>
          </p:nvPr>
        </p:nvSpPr>
        <p:spPr/>
        <p:txBody>
          <a:bodyPr/>
          <a:lstStyle/>
          <a:p>
            <a:fld id="{427D9196-6C56-7544-BAE5-8B7AE4F4CC09}" type="slidenum">
              <a:rPr lang="en-US" smtClean="0"/>
              <a:t>‹#›</a:t>
            </a:fld>
            <a:endParaRPr lang="en-US" dirty="0"/>
          </a:p>
        </p:txBody>
      </p:sp>
      <p:grpSp>
        <p:nvGrpSpPr>
          <p:cNvPr id="24" name="Group 23">
            <a:extLst>
              <a:ext uri="{FF2B5EF4-FFF2-40B4-BE49-F238E27FC236}">
                <a16:creationId xmlns:a16="http://schemas.microsoft.com/office/drawing/2014/main" id="{0ED181D2-BDDA-454C-9BBF-CF0CDB8D9C09}"/>
              </a:ext>
            </a:extLst>
          </p:cNvPr>
          <p:cNvGrpSpPr/>
          <p:nvPr userDrawn="1"/>
        </p:nvGrpSpPr>
        <p:grpSpPr>
          <a:xfrm>
            <a:off x="398" y="136525"/>
            <a:ext cx="4572000" cy="6721475"/>
            <a:chOff x="2709241" y="-374048"/>
            <a:chExt cx="7084273" cy="7048817"/>
          </a:xfrm>
        </p:grpSpPr>
        <p:sp>
          <p:nvSpPr>
            <p:cNvPr id="25" name="Rectangle 24">
              <a:extLst>
                <a:ext uri="{FF2B5EF4-FFF2-40B4-BE49-F238E27FC236}">
                  <a16:creationId xmlns:a16="http://schemas.microsoft.com/office/drawing/2014/main" id="{DE3458D3-FD91-9E4B-9D83-7EB4A138D989}"/>
                </a:ext>
              </a:extLst>
            </p:cNvPr>
            <p:cNvSpPr/>
            <p:nvPr/>
          </p:nvSpPr>
          <p:spPr>
            <a:xfrm>
              <a:off x="2709241" y="175531"/>
              <a:ext cx="6499238" cy="6499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E371691E-BE52-2F4E-9B09-B54B6AAC7BAB}"/>
                </a:ext>
              </a:extLst>
            </p:cNvPr>
            <p:cNvSpPr/>
            <p:nvPr/>
          </p:nvSpPr>
          <p:spPr>
            <a:xfrm>
              <a:off x="3294276" y="-374048"/>
              <a:ext cx="6499238" cy="6499238"/>
            </a:xfrm>
            <a:prstGeom prst="rect">
              <a:avLst/>
            </a:pr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5" name="Picture Placeholder 10">
            <a:extLst>
              <a:ext uri="{FF2B5EF4-FFF2-40B4-BE49-F238E27FC236}">
                <a16:creationId xmlns:a16="http://schemas.microsoft.com/office/drawing/2014/main" id="{242F6614-7EA3-644B-AC0B-325810AE22D2}"/>
              </a:ext>
            </a:extLst>
          </p:cNvPr>
          <p:cNvSpPr>
            <a:spLocks noGrp="1"/>
          </p:cNvSpPr>
          <p:nvPr>
            <p:ph type="pic" sz="quarter" idx="13"/>
          </p:nvPr>
        </p:nvSpPr>
        <p:spPr>
          <a:xfrm>
            <a:off x="277558" y="618089"/>
            <a:ext cx="4031512" cy="5974346"/>
          </a:xfrm>
          <a:solidFill>
            <a:schemeClr val="tx2"/>
          </a:solidFill>
        </p:spPr>
        <p:txBody>
          <a:bodyPr/>
          <a:lstStyle/>
          <a:p>
            <a:r>
              <a:rPr lang="en-US"/>
              <a:t>Click icon to add picture</a:t>
            </a:r>
            <a:endParaRPr lang="en-US" dirty="0"/>
          </a:p>
        </p:txBody>
      </p:sp>
      <p:sp>
        <p:nvSpPr>
          <p:cNvPr id="40" name="Title 1">
            <a:extLst>
              <a:ext uri="{FF2B5EF4-FFF2-40B4-BE49-F238E27FC236}">
                <a16:creationId xmlns:a16="http://schemas.microsoft.com/office/drawing/2014/main" id="{3726BC1D-028A-4C43-B988-D9D890243831}"/>
              </a:ext>
            </a:extLst>
          </p:cNvPr>
          <p:cNvSpPr>
            <a:spLocks noGrp="1"/>
          </p:cNvSpPr>
          <p:nvPr>
            <p:ph type="title"/>
          </p:nvPr>
        </p:nvSpPr>
        <p:spPr>
          <a:xfrm>
            <a:off x="4572398" y="136525"/>
            <a:ext cx="7619204" cy="1510076"/>
          </a:xfrm>
          <a:solidFill>
            <a:schemeClr val="tx1">
              <a:alpha val="50000"/>
            </a:schemeClr>
          </a:solidFill>
        </p:spPr>
        <p:txBody>
          <a:bodyPr/>
          <a:lstStyle>
            <a:lvl1pPr algn="ctr">
              <a:defRPr>
                <a:solidFill>
                  <a:schemeClr val="bg1"/>
                </a:solidFill>
                <a:latin typeface="The Serif Hand" panose="03070502030502020204" pitchFamily="66" charset="0"/>
              </a:defRPr>
            </a:lvl1p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6FD90A21-B809-C149-8D68-EAB43935F8C8}"/>
              </a:ext>
            </a:extLst>
          </p:cNvPr>
          <p:cNvSpPr>
            <a:spLocks noGrp="1"/>
          </p:cNvSpPr>
          <p:nvPr>
            <p:ph type="body" sz="quarter" idx="14" hasCustomPrompt="1"/>
          </p:nvPr>
        </p:nvSpPr>
        <p:spPr>
          <a:xfrm>
            <a:off x="4572000" y="1669008"/>
            <a:ext cx="2578100" cy="4665117"/>
          </a:xfrm>
        </p:spPr>
        <p:txBody>
          <a:bodyPr/>
          <a:lstStyle>
            <a:lvl1pPr marL="0" indent="0" algn="r">
              <a:lnSpc>
                <a:spcPct val="250000"/>
              </a:lnSpc>
              <a:buNone/>
              <a:defRPr sz="2000" b="1" i="0">
                <a:solidFill>
                  <a:schemeClr val="accent1"/>
                </a:solidFill>
                <a:latin typeface="The Serif Hand Extrablack" panose="03070502030502020204" pitchFamily="66" charset="0"/>
              </a:defRPr>
            </a:lvl1pPr>
            <a:lvl2pPr>
              <a:defRPr b="1" i="0">
                <a:solidFill>
                  <a:schemeClr val="accent1"/>
                </a:solidFill>
                <a:latin typeface="The Serif Hand Extrablack" panose="03070502030502020204" pitchFamily="66" charset="0"/>
              </a:defRPr>
            </a:lvl2pPr>
            <a:lvl3pPr>
              <a:defRPr b="1" i="0">
                <a:solidFill>
                  <a:schemeClr val="accent1"/>
                </a:solidFill>
                <a:latin typeface="The Serif Hand Extrablack" panose="03070502030502020204" pitchFamily="66" charset="0"/>
              </a:defRPr>
            </a:lvl3pPr>
            <a:lvl4pPr>
              <a:defRPr b="1" i="0">
                <a:solidFill>
                  <a:schemeClr val="accent1"/>
                </a:solidFill>
                <a:latin typeface="The Serif Hand Extrablack" panose="03070502030502020204" pitchFamily="66" charset="0"/>
              </a:defRPr>
            </a:lvl4pPr>
            <a:lvl5pPr>
              <a:defRPr b="1" i="0">
                <a:solidFill>
                  <a:schemeClr val="accent1"/>
                </a:solidFill>
                <a:latin typeface="The Serif Hand Extrablack" panose="03070502030502020204" pitchFamily="66" charset="0"/>
              </a:defRPr>
            </a:lvl5pPr>
          </a:lstStyle>
          <a:p>
            <a:pPr lvl="0"/>
            <a:r>
              <a:rPr lang="en-US" dirty="0"/>
              <a:t>Title goes here</a:t>
            </a:r>
          </a:p>
        </p:txBody>
      </p:sp>
      <p:sp>
        <p:nvSpPr>
          <p:cNvPr id="13" name="Text Placeholder 5">
            <a:extLst>
              <a:ext uri="{FF2B5EF4-FFF2-40B4-BE49-F238E27FC236}">
                <a16:creationId xmlns:a16="http://schemas.microsoft.com/office/drawing/2014/main" id="{EA5C09D8-F39E-1F4F-8578-B7DC86250901}"/>
              </a:ext>
            </a:extLst>
          </p:cNvPr>
          <p:cNvSpPr>
            <a:spLocks noGrp="1"/>
          </p:cNvSpPr>
          <p:nvPr>
            <p:ph type="body" sz="quarter" idx="15" hasCustomPrompt="1"/>
          </p:nvPr>
        </p:nvSpPr>
        <p:spPr>
          <a:xfrm>
            <a:off x="9619488" y="1669008"/>
            <a:ext cx="2578100" cy="4665117"/>
          </a:xfrm>
        </p:spPr>
        <p:txBody>
          <a:bodyPr>
            <a:normAutofit/>
          </a:bodyPr>
          <a:lstStyle>
            <a:lvl1pPr marL="0" indent="0" algn="l">
              <a:lnSpc>
                <a:spcPct val="250000"/>
              </a:lnSpc>
              <a:buNone/>
              <a:defRPr sz="2000" b="1" i="0">
                <a:solidFill>
                  <a:schemeClr val="bg1"/>
                </a:solidFill>
                <a:latin typeface="The Serif Hand Extrablack" panose="03070502030502020204" pitchFamily="66" charset="0"/>
              </a:defRPr>
            </a:lvl1pPr>
            <a:lvl2pPr>
              <a:defRPr b="1" i="0">
                <a:solidFill>
                  <a:schemeClr val="accent1"/>
                </a:solidFill>
                <a:latin typeface="The Serif Hand Extrablack" panose="03070502030502020204" pitchFamily="66" charset="0"/>
              </a:defRPr>
            </a:lvl2pPr>
            <a:lvl3pPr>
              <a:defRPr b="1" i="0">
                <a:solidFill>
                  <a:schemeClr val="accent1"/>
                </a:solidFill>
                <a:latin typeface="The Serif Hand Extrablack" panose="03070502030502020204" pitchFamily="66" charset="0"/>
              </a:defRPr>
            </a:lvl3pPr>
            <a:lvl4pPr>
              <a:defRPr b="1" i="0">
                <a:solidFill>
                  <a:schemeClr val="accent1"/>
                </a:solidFill>
                <a:latin typeface="The Serif Hand Extrablack" panose="03070502030502020204" pitchFamily="66" charset="0"/>
              </a:defRPr>
            </a:lvl4pPr>
            <a:lvl5pPr>
              <a:defRPr b="1" i="0">
                <a:solidFill>
                  <a:schemeClr val="accent1"/>
                </a:solidFill>
                <a:latin typeface="The Serif Hand Extrablack" panose="03070502030502020204" pitchFamily="66" charset="0"/>
              </a:defRPr>
            </a:lvl5pPr>
          </a:lstStyle>
          <a:p>
            <a:pPr lvl="0"/>
            <a:r>
              <a:rPr lang="en-US" dirty="0"/>
              <a:t>NAME GOES HERE</a:t>
            </a:r>
          </a:p>
        </p:txBody>
      </p:sp>
    </p:spTree>
    <p:extLst>
      <p:ext uri="{BB962C8B-B14F-4D97-AF65-F5344CB8AC3E}">
        <p14:creationId xmlns:p14="http://schemas.microsoft.com/office/powerpoint/2010/main" val="11207563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D291B17-9318-49DB-B28B-6E5994AE9581}" type="datetime1">
              <a:rPr kumimoji="0" lang="en-US" sz="900" b="0" i="0" u="none" strike="noStrike" kern="1200" cap="none" spc="0" normalizeH="0" baseline="0" noProof="0" smtClean="0">
                <a:ln>
                  <a:noFill/>
                </a:ln>
                <a:solidFill>
                  <a:prstClr val="black">
                    <a:lumMod val="75000"/>
                    <a:lumOff val="25000"/>
                  </a:prstClr>
                </a:solidFill>
                <a:effectLst/>
                <a:uLnTx/>
                <a:uFillTx/>
                <a:latin typeface="Franklin Gothic Book" panose="020B0502020104020203"/>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11/15/2021</a:t>
            </a:fld>
            <a:endParaRPr kumimoji="0" lang="en-US" sz="900" b="0" i="0" u="none" strike="noStrike" kern="1200" cap="none" spc="0" normalizeH="0" baseline="0" noProof="0" dirty="0">
              <a:ln>
                <a:noFill/>
              </a:ln>
              <a:solidFill>
                <a:prstClr val="black">
                  <a:lumMod val="75000"/>
                  <a:lumOff val="25000"/>
                </a:prstClr>
              </a:solidFill>
              <a:effectLst/>
              <a:uLnTx/>
              <a:uFillTx/>
              <a:latin typeface="Franklin Gothic Book" panose="020B0502020104020203"/>
              <a:ea typeface="+mn-ea"/>
              <a:cs typeface="+mn-cs"/>
            </a:endParaRPr>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all" spc="0" normalizeH="0" baseline="0" noProof="0" dirty="0">
              <a:ln>
                <a:noFill/>
              </a:ln>
              <a:solidFill>
                <a:prstClr val="black">
                  <a:lumMod val="75000"/>
                  <a:lumOff val="25000"/>
                </a:prstClr>
              </a:solidFill>
              <a:effectLst/>
              <a:uLnTx/>
              <a:uFillTx/>
              <a:latin typeface="Franklin Gothic Book" panose="020B0502020104020203"/>
              <a:ea typeface="+mn-ea"/>
              <a:cs typeface="+mn-cs"/>
            </a:endParaRPr>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A98EE3D-8CD1-4C3F-BD1C-C98C9596463C}" type="slidenum">
              <a:rPr kumimoji="0" lang="en-US" sz="900" b="0" i="0" u="none" strike="noStrike" kern="1200" cap="none" spc="0" normalizeH="0" baseline="0" noProof="0" smtClean="0">
                <a:ln>
                  <a:noFill/>
                </a:ln>
                <a:solidFill>
                  <a:prstClr val="black">
                    <a:lumMod val="75000"/>
                    <a:lumOff val="25000"/>
                  </a:prstClr>
                </a:solidFill>
                <a:effectLst/>
                <a:uLnTx/>
                <a:uFillTx/>
                <a:latin typeface="Franklin Gothic Book" panose="020B0502020104020203"/>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a:ln>
                <a:noFill/>
              </a:ln>
              <a:solidFill>
                <a:prstClr val="black">
                  <a:lumMod val="75000"/>
                  <a:lumOff val="25000"/>
                </a:prstClr>
              </a:solidFill>
              <a:effectLst/>
              <a:uLnTx/>
              <a:uFillTx/>
              <a:latin typeface="Franklin Gothic Book" panose="020B0502020104020203"/>
              <a:ea typeface="+mn-ea"/>
              <a:cs typeface="+mn-cs"/>
            </a:endParaRPr>
          </a:p>
        </p:txBody>
      </p:sp>
    </p:spTree>
    <p:extLst>
      <p:ext uri="{BB962C8B-B14F-4D97-AF65-F5344CB8AC3E}">
        <p14:creationId xmlns:p14="http://schemas.microsoft.com/office/powerpoint/2010/main" val="17997204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microsoft.com/office/2007/relationships/hdphoto" Target="../media/hdphoto1.wdp"/><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Abstract dark light trails">
            <a:extLst>
              <a:ext uri="{FF2B5EF4-FFF2-40B4-BE49-F238E27FC236}">
                <a16:creationId xmlns:a16="http://schemas.microsoft.com/office/drawing/2014/main" id="{E5B7BE1B-B3BC-A34B-9A3C-7644CF252A77}"/>
              </a:ext>
            </a:extLst>
          </p:cNvPr>
          <p:cNvPicPr>
            <a:picLocks noChangeAspect="1"/>
          </p:cNvPicPr>
          <p:nvPr userDrawn="1"/>
        </p:nvPicPr>
        <p:blipFill rotWithShape="1">
          <a:blip r:embed="rId10" cstate="hqprint">
            <a:alphaModFix amt="50000"/>
            <a:extLst>
              <a:ext uri="{BEBA8EAE-BF5A-486C-A8C5-ECC9F3942E4B}">
                <a14:imgProps xmlns:a14="http://schemas.microsoft.com/office/drawing/2010/main">
                  <a14:imgLayer r:embed="rId11">
                    <a14:imgEffect>
                      <a14:saturation sat="0"/>
                    </a14:imgEffect>
                  </a14:imgLayer>
                </a14:imgProps>
              </a:ext>
              <a:ext uri="{28A0092B-C50C-407E-A947-70E740481C1C}">
                <a14:useLocalDpi xmlns:a14="http://schemas.microsoft.com/office/drawing/2010/main"/>
              </a:ext>
            </a:extLst>
          </a:blip>
          <a:srcRect/>
          <a:stretch/>
        </p:blipFill>
        <p:spPr>
          <a:xfrm>
            <a:off x="0" y="0"/>
            <a:ext cx="12192000" cy="6858000"/>
          </a:xfrm>
          <a:prstGeom prst="rect">
            <a:avLst/>
          </a:prstGeom>
          <a:solidFill>
            <a:schemeClr val="tx1"/>
          </a:solidFill>
        </p:spPr>
      </p:pic>
      <p:sp>
        <p:nvSpPr>
          <p:cNvPr id="2" name="Title Placeholder 1">
            <a:extLst>
              <a:ext uri="{FF2B5EF4-FFF2-40B4-BE49-F238E27FC236}">
                <a16:creationId xmlns:a16="http://schemas.microsoft.com/office/drawing/2014/main" id="{42C6C599-8835-FC47-9AFB-3C5287BB3D9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C104F0E-7F3D-8546-9B39-2C56C4AE26D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B5D7ED9-D9E1-0549-B536-4A6EAE84346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A92BB8C-5597-644A-9D35-2B2E493CFF0D}" type="datetimeFigureOut">
              <a:rPr lang="en-US" smtClean="0"/>
              <a:t>11/15/2021</a:t>
            </a:fld>
            <a:endParaRPr lang="en-US" dirty="0"/>
          </a:p>
        </p:txBody>
      </p:sp>
      <p:sp>
        <p:nvSpPr>
          <p:cNvPr id="5" name="Footer Placeholder 4">
            <a:extLst>
              <a:ext uri="{FF2B5EF4-FFF2-40B4-BE49-F238E27FC236}">
                <a16:creationId xmlns:a16="http://schemas.microsoft.com/office/drawing/2014/main" id="{D373501A-B1B3-AB43-8CE0-F46C1F68491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C9EC7288-A296-FB46-B7AC-BF5C631F5AA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27D9196-6C56-7544-BAE5-8B7AE4F4CC09}" type="slidenum">
              <a:rPr lang="en-US" smtClean="0"/>
              <a:t>‹#›</a:t>
            </a:fld>
            <a:endParaRPr lang="en-US" dirty="0"/>
          </a:p>
        </p:txBody>
      </p:sp>
    </p:spTree>
    <p:extLst>
      <p:ext uri="{BB962C8B-B14F-4D97-AF65-F5344CB8AC3E}">
        <p14:creationId xmlns:p14="http://schemas.microsoft.com/office/powerpoint/2010/main" val="3482974707"/>
      </p:ext>
    </p:extLst>
  </p:cSld>
  <p:clrMap bg1="lt1" tx1="dk1" bg2="lt2" tx2="dk2" accent1="accent1" accent2="accent2" accent3="accent3" accent4="accent4" accent5="accent5" accent6="accent6" hlink="hlink" folHlink="folHlink"/>
  <p:sldLayoutIdLst>
    <p:sldLayoutId id="2147483655" r:id="rId1"/>
    <p:sldLayoutId id="2147483667" r:id="rId2"/>
    <p:sldLayoutId id="2147483665" r:id="rId3"/>
    <p:sldLayoutId id="2147483663" r:id="rId4"/>
    <p:sldLayoutId id="2147483660" r:id="rId5"/>
    <p:sldLayoutId id="2147483661" r:id="rId6"/>
    <p:sldLayoutId id="2147483662" r:id="rId7"/>
    <p:sldLayoutId id="2147483666" r:id="rId8"/>
  </p:sldLayoutIdLst>
  <p:txStyles>
    <p:titleStyle>
      <a:lvl1pPr algn="l" defTabSz="914400" rtl="0" eaLnBrk="1" latinLnBrk="0" hangingPunct="1">
        <a:lnSpc>
          <a:spcPct val="90000"/>
        </a:lnSpc>
        <a:spcBef>
          <a:spcPct val="0"/>
        </a:spcBef>
        <a:buNone/>
        <a:defRPr sz="4400" kern="1200">
          <a:solidFill>
            <a:schemeClr val="bg1"/>
          </a:solidFill>
          <a:latin typeface="The Serif Hand" panose="03070502030502020204" pitchFamily="66"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The Serif Hand" panose="03070502030502020204" pitchFamily="66"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The Serif Hand" panose="03070502030502020204" pitchFamily="66"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The Serif Hand" panose="03070502030502020204" pitchFamily="66"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The Serif Hand" panose="03070502030502020204" pitchFamily="66"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The Serif Hand" panose="03070502030502020204" pitchFamily="66"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ED291B17-9318-49DB-B28B-6E5994AE9581}" type="datetime1">
              <a:rPr lang="en-US" smtClean="0"/>
              <a:t>11/15/2021</a:t>
            </a:fld>
            <a:endParaRPr lang="en-US" dirty="0"/>
          </a:p>
        </p:txBody>
      </p:sp>
      <p:sp>
        <p:nvSpPr>
          <p:cNvPr id="5" name="Footer Placeholder 4"/>
          <p:cNvSpPr>
            <a:spLocks noGrp="1"/>
          </p:cNvSpPr>
          <p:nvPr>
            <p:ph type="ftr" sz="quarter" idx="3"/>
          </p:nvPr>
        </p:nvSpPr>
        <p:spPr>
          <a:xfrm>
            <a:off x="581192" y="6423914"/>
            <a:ext cx="6917210" cy="365125"/>
          </a:xfrm>
          <a:prstGeom prst="rect">
            <a:avLst/>
          </a:prstGeom>
        </p:spPr>
        <p:txBody>
          <a:bodyPr vert="horz" lIns="91440" tIns="45720" rIns="91440" bIns="45720" rtlCol="0" anchor="ctr"/>
          <a:lstStyle>
            <a:lvl1pPr algn="l">
              <a:defRPr sz="900" cap="all">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t>‹#›</a:t>
            </a:fld>
            <a:endParaRPr lang="en-US" dirty="0"/>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791709951"/>
      </p:ext>
    </p:extLst>
  </p:cSld>
  <p:clrMap bg1="lt1" tx1="dk1" bg2="lt2" tx2="dk2" accent1="accent1" accent2="accent2" accent3="accent3" accent4="accent4" accent5="accent5" accent6="accent6" hlink="hlink" folHlink="folHlink"/>
  <p:sldLayoutIdLst>
    <p:sldLayoutId id="2147483669" r:id="rId1"/>
  </p:sldLayoutIdLst>
  <p:hf sldNum="0" hdr="0" ftr="0" dt="0"/>
  <p:txStyles>
    <p:title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hyperlink" Target="http://2013.igem.org/Team:UGent/Survey" TargetMode="External"/><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Layout" Target="../slideLayouts/slideLayout9.xml"/><Relationship Id="rId1" Type="http://schemas.openxmlformats.org/officeDocument/2006/relationships/themeOverride" Target="../theme/themeOverride1.xml"/><Relationship Id="rId6" Type="http://schemas.openxmlformats.org/officeDocument/2006/relationships/hyperlink" Target="http://www.barbara1923.com/2014/09/inspire-4-things-you-thought-were-true.html" TargetMode="External"/><Relationship Id="rId5" Type="http://schemas.openxmlformats.org/officeDocument/2006/relationships/image" Target="../media/image7.jpg"/><Relationship Id="rId4" Type="http://schemas.openxmlformats.org/officeDocument/2006/relationships/hyperlink" Target="http://www.pngall.com/exam-png/download/29862"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Layout" Target="../slideLayouts/slideLayout9.xml"/><Relationship Id="rId1" Type="http://schemas.openxmlformats.org/officeDocument/2006/relationships/themeOverride" Target="../theme/themeOverride2.xml"/><Relationship Id="rId4" Type="http://schemas.openxmlformats.org/officeDocument/2006/relationships/hyperlink" Target="http://www.publicdomainpictures.net/view-image.php?image=104879&amp;picture=students-taking-an-exam"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Layout" Target="../slideLayouts/slideLayout9.xml"/><Relationship Id="rId1" Type="http://schemas.openxmlformats.org/officeDocument/2006/relationships/themeOverride" Target="../theme/themeOverride3.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themeOverride" Target="../theme/themeOverride4.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Layout" Target="../slideLayouts/slideLayout9.xml"/><Relationship Id="rId1" Type="http://schemas.openxmlformats.org/officeDocument/2006/relationships/themeOverride" Target="../theme/themeOverride5.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slideLayout" Target="../slideLayouts/slideLayout9.xml"/><Relationship Id="rId1" Type="http://schemas.openxmlformats.org/officeDocument/2006/relationships/themeOverride" Target="../theme/themeOverride6.xml"/><Relationship Id="rId4" Type="http://schemas.openxmlformats.org/officeDocument/2006/relationships/hyperlink" Target="http://dollarsandsense.sg/5-insurance-sales-tactics-that-singaporeans-keep-falling-for/"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1A559A52-0D9B-0E4A-9572-35D734B91E30}"/>
              </a:ext>
            </a:extLst>
          </p:cNvPr>
          <p:cNvSpPr>
            <a:spLocks noGrp="1"/>
          </p:cNvSpPr>
          <p:nvPr>
            <p:ph type="title"/>
          </p:nvPr>
        </p:nvSpPr>
        <p:spPr>
          <a:xfrm>
            <a:off x="7013358" y="1442905"/>
            <a:ext cx="5178641" cy="1325563"/>
          </a:xfrm>
        </p:spPr>
        <p:txBody>
          <a:bodyPr/>
          <a:lstStyle/>
          <a:p>
            <a:r>
              <a:rPr lang="en-US" b="1" dirty="0">
                <a:latin typeface="Times New Roman" panose="02020603050405020304" pitchFamily="18" charset="0"/>
                <a:cs typeface="Times New Roman" panose="02020603050405020304" pitchFamily="18" charset="0"/>
              </a:rPr>
              <a:t>Implementation of quiz using java</a:t>
            </a:r>
          </a:p>
        </p:txBody>
      </p:sp>
      <p:pic>
        <p:nvPicPr>
          <p:cNvPr id="22" name="Picture Placeholder 21">
            <a:extLst>
              <a:ext uri="{FF2B5EF4-FFF2-40B4-BE49-F238E27FC236}">
                <a16:creationId xmlns:a16="http://schemas.microsoft.com/office/drawing/2014/main" id="{9231ABC3-6789-42FE-87F0-4314DAC8AD53}"/>
              </a:ext>
            </a:extLst>
          </p:cNvPr>
          <p:cNvPicPr>
            <a:picLocks noGrp="1" noChangeAspect="1"/>
          </p:cNvPicPr>
          <p:nvPr>
            <p:ph type="pic" sz="quarter" idx="13"/>
          </p:nvPr>
        </p:nvPicPr>
        <p:blipFill>
          <a:blip r:embed="rId2"/>
          <a:srcRect l="12602" r="12602"/>
          <a:stretch>
            <a:fillRect/>
          </a:stretch>
        </p:blipFill>
        <p:spPr/>
      </p:pic>
    </p:spTree>
    <p:extLst>
      <p:ext uri="{BB962C8B-B14F-4D97-AF65-F5344CB8AC3E}">
        <p14:creationId xmlns:p14="http://schemas.microsoft.com/office/powerpoint/2010/main" val="2363846441"/>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A861958-6A33-884F-A346-8B8A3C9F4DF2}"/>
              </a:ext>
            </a:extLst>
          </p:cNvPr>
          <p:cNvSpPr>
            <a:spLocks noGrp="1"/>
          </p:cNvSpPr>
          <p:nvPr>
            <p:ph type="title"/>
          </p:nvPr>
        </p:nvSpPr>
        <p:spPr>
          <a:xfrm>
            <a:off x="0" y="2228295"/>
            <a:ext cx="5180151" cy="2148396"/>
          </a:xfrm>
        </p:spPr>
        <p:txBody>
          <a:bodyPr>
            <a:normAutofit fontScale="90000"/>
          </a:bodyPr>
          <a:lstStyle/>
          <a:p>
            <a:r>
              <a:rPr lang="en-US" b="1" dirty="0">
                <a:solidFill>
                  <a:schemeClr val="accent1">
                    <a:lumMod val="50000"/>
                  </a:schemeClr>
                </a:solidFill>
                <a:latin typeface="Times New Roman" panose="02020603050405020304" pitchFamily="18" charset="0"/>
                <a:cs typeface="Times New Roman" panose="02020603050405020304" pitchFamily="18" charset="0"/>
              </a:rPr>
              <a:t>Team members</a:t>
            </a:r>
            <a:br>
              <a:rPr lang="en-US" b="1" dirty="0">
                <a:solidFill>
                  <a:schemeClr val="accent1">
                    <a:lumMod val="50000"/>
                  </a:schemeClr>
                </a:solidFill>
                <a:latin typeface="Times New Roman" panose="02020603050405020304" pitchFamily="18" charset="0"/>
                <a:cs typeface="Times New Roman" panose="02020603050405020304" pitchFamily="18" charset="0"/>
              </a:rPr>
            </a:br>
            <a:br>
              <a:rPr lang="en-US" dirty="0">
                <a:solidFill>
                  <a:schemeClr val="accent1">
                    <a:lumMod val="50000"/>
                  </a:schemeClr>
                </a:solidFill>
                <a:latin typeface="Showcard Gothic" panose="04020904020102020604" pitchFamily="82" charset="0"/>
              </a:rPr>
            </a:br>
            <a:r>
              <a:rPr lang="en-US" dirty="0">
                <a:latin typeface="Times New Roman" panose="02020603050405020304" pitchFamily="18" charset="0"/>
                <a:cs typeface="Times New Roman" panose="02020603050405020304" pitchFamily="18" charset="0"/>
              </a:rPr>
              <a:t>D . </a:t>
            </a:r>
            <a:r>
              <a:rPr lang="en-US" dirty="0">
                <a:solidFill>
                  <a:schemeClr val="accent5"/>
                </a:solidFill>
                <a:latin typeface="Times New Roman" panose="02020603050405020304" pitchFamily="18" charset="0"/>
                <a:cs typeface="Times New Roman" panose="02020603050405020304" pitchFamily="18" charset="0"/>
              </a:rPr>
              <a:t>Sampath reddy</a:t>
            </a:r>
            <a:br>
              <a:rPr lang="en-US" dirty="0">
                <a:solidFill>
                  <a:schemeClr val="accent5"/>
                </a:solidFill>
                <a:latin typeface="Times New Roman" panose="02020603050405020304" pitchFamily="18" charset="0"/>
                <a:cs typeface="Times New Roman" panose="02020603050405020304" pitchFamily="18" charset="0"/>
              </a:rPr>
            </a:br>
            <a:r>
              <a:rPr lang="en-US" dirty="0">
                <a:solidFill>
                  <a:schemeClr val="accent5"/>
                </a:solidFill>
                <a:latin typeface="Times New Roman" panose="02020603050405020304" pitchFamily="18" charset="0"/>
                <a:cs typeface="Times New Roman" panose="02020603050405020304" pitchFamily="18" charset="0"/>
              </a:rPr>
              <a:t>A . Sameer reddy</a:t>
            </a:r>
            <a:br>
              <a:rPr lang="en-US" dirty="0">
                <a:solidFill>
                  <a:schemeClr val="accent5"/>
                </a:solidFill>
                <a:latin typeface="Times New Roman" panose="02020603050405020304" pitchFamily="18" charset="0"/>
                <a:cs typeface="Times New Roman" panose="02020603050405020304" pitchFamily="18" charset="0"/>
              </a:rPr>
            </a:br>
            <a:r>
              <a:rPr lang="en-US" dirty="0">
                <a:solidFill>
                  <a:schemeClr val="accent5"/>
                </a:solidFill>
                <a:latin typeface="Times New Roman" panose="02020603050405020304" pitchFamily="18" charset="0"/>
                <a:cs typeface="Times New Roman" panose="02020603050405020304" pitchFamily="18" charset="0"/>
              </a:rPr>
              <a:t>Ch. Vamsi Krishna</a:t>
            </a:r>
          </a:p>
        </p:txBody>
      </p:sp>
      <p:pic>
        <p:nvPicPr>
          <p:cNvPr id="18" name="Picture Placeholder 17">
            <a:extLst>
              <a:ext uri="{FF2B5EF4-FFF2-40B4-BE49-F238E27FC236}">
                <a16:creationId xmlns:a16="http://schemas.microsoft.com/office/drawing/2014/main" id="{D118F0B8-4CB0-4C20-8C6F-7CBFD5A6AAA2}"/>
              </a:ext>
            </a:extLst>
          </p:cNvPr>
          <p:cNvPicPr>
            <a:picLocks noGrp="1" noChangeAspect="1"/>
          </p:cNvPicPr>
          <p:nvPr>
            <p:ph type="pic" sz="quarter" idx="13"/>
          </p:nvPr>
        </p:nvPicPr>
        <p:blipFill>
          <a:blip r:embed="rId2">
            <a:extLst>
              <a:ext uri="{837473B0-CC2E-450A-ABE3-18F120FF3D39}">
                <a1611:picAttrSrcUrl xmlns:a1611="http://schemas.microsoft.com/office/drawing/2016/11/main" r:id="rId3"/>
              </a:ext>
            </a:extLst>
          </a:blip>
          <a:srcRect l="11892" r="11892"/>
          <a:stretch>
            <a:fillRect/>
          </a:stretch>
        </p:blipFill>
        <p:spPr/>
      </p:pic>
    </p:spTree>
    <p:extLst>
      <p:ext uri="{BB962C8B-B14F-4D97-AF65-F5344CB8AC3E}">
        <p14:creationId xmlns:p14="http://schemas.microsoft.com/office/powerpoint/2010/main" val="907608740"/>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E08D4B6A-8113-4DFB-B82E-B60CAC8E0A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ill Sans MT" panose="020B0502020104020203"/>
              <a:ea typeface="+mn-ea"/>
              <a:cs typeface="+mn-cs"/>
            </a:endParaRPr>
          </a:p>
        </p:txBody>
      </p:sp>
      <p:sp>
        <p:nvSpPr>
          <p:cNvPr id="30" name="Rectangle 29">
            <a:extLst>
              <a:ext uri="{FF2B5EF4-FFF2-40B4-BE49-F238E27FC236}">
                <a16:creationId xmlns:a16="http://schemas.microsoft.com/office/drawing/2014/main" id="{9822E561-F97C-4CBB-A9A6-A6BF6317BC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Rectangle 31">
            <a:extLst>
              <a:ext uri="{FF2B5EF4-FFF2-40B4-BE49-F238E27FC236}">
                <a16:creationId xmlns:a16="http://schemas.microsoft.com/office/drawing/2014/main" id="{B01B0E58-A5C8-4CDA-A2E0-35DF94E59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09235" y="457200"/>
            <a:ext cx="3511233" cy="914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 name="TextBox 2">
            <a:extLst>
              <a:ext uri="{FF2B5EF4-FFF2-40B4-BE49-F238E27FC236}">
                <a16:creationId xmlns:a16="http://schemas.microsoft.com/office/drawing/2014/main" id="{D8B30DF4-8936-4B03-9F6D-63AFBC7C764F}"/>
              </a:ext>
            </a:extLst>
          </p:cNvPr>
          <p:cNvSpPr txBox="1"/>
          <p:nvPr/>
        </p:nvSpPr>
        <p:spPr>
          <a:xfrm>
            <a:off x="371475" y="457200"/>
            <a:ext cx="6486525" cy="646331"/>
          </a:xfrm>
          <a:prstGeom prst="rect">
            <a:avLst/>
          </a:prstGeom>
          <a:noFill/>
        </p:spPr>
        <p:txBody>
          <a:bodyPr wrap="square" rtlCol="0">
            <a:spAutoFit/>
          </a:bodyPr>
          <a:lstStyle/>
          <a:p>
            <a:r>
              <a:rPr lang="en-US" sz="3600" b="1" dirty="0">
                <a:latin typeface="Times New Roman" panose="02020603050405020304" pitchFamily="18" charset="0"/>
                <a:cs typeface="Times New Roman" panose="02020603050405020304" pitchFamily="18" charset="0"/>
              </a:rPr>
              <a:t>  </a:t>
            </a:r>
            <a:r>
              <a:rPr lang="en-US" sz="3600" b="1" dirty="0">
                <a:solidFill>
                  <a:schemeClr val="accent1"/>
                </a:solidFill>
                <a:latin typeface="Times New Roman" panose="02020603050405020304" pitchFamily="18" charset="0"/>
                <a:cs typeface="Times New Roman" panose="02020603050405020304" pitchFamily="18" charset="0"/>
              </a:rPr>
              <a:t>Introduction</a:t>
            </a:r>
            <a:endParaRPr lang="en-IN" sz="3600" b="1" dirty="0">
              <a:solidFill>
                <a:schemeClr val="accent1"/>
              </a:solidFill>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00463F9B-9D42-4918-8121-22644A2F2223}"/>
              </a:ext>
            </a:extLst>
          </p:cNvPr>
          <p:cNvSpPr txBox="1"/>
          <p:nvPr/>
        </p:nvSpPr>
        <p:spPr>
          <a:xfrm>
            <a:off x="504825" y="1733550"/>
            <a:ext cx="8877300" cy="1200329"/>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Instead of the regular pen-paper examinations held by various institutions, one can make use of the Quiz Portal. Quiz Portal makes education fun and easier</a:t>
            </a:r>
            <a:endParaRPr lang="en-IN" sz="2400"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0384B4E0-3B42-4CF0-8BED-F7F6022F0AFC}"/>
              </a:ext>
            </a:extLst>
          </p:cNvPr>
          <p:cNvSpPr txBox="1"/>
          <p:nvPr/>
        </p:nvSpPr>
        <p:spPr>
          <a:xfrm>
            <a:off x="476250" y="3343275"/>
            <a:ext cx="8391526" cy="2215991"/>
          </a:xfrm>
          <a:prstGeom prst="rect">
            <a:avLst/>
          </a:prstGeom>
          <a:noFill/>
        </p:spPr>
        <p:txBody>
          <a:bodyPr wrap="square" rtlCol="0">
            <a:spAutoFit/>
          </a:bodyPr>
          <a:lstStyle/>
          <a:p>
            <a:r>
              <a:rPr lang="en-IN" sz="2400" dirty="0">
                <a:effectLst/>
                <a:latin typeface="Times New Roman" panose="02020603050405020304" pitchFamily="18" charset="0"/>
                <a:ea typeface="Times New Roman" panose="02020603050405020304" pitchFamily="18" charset="0"/>
                <a:cs typeface="Times New Roman" panose="02020603050405020304" pitchFamily="18" charset="0"/>
              </a:rPr>
              <a:t>The main intend of the Online Quiz is to successfully approximate the applicant entirely via a totally computerized structure which besides preserving time, offers swifter outcomes. Normally, pupils are provided with paper, pen, etc for taking the examination but the Online Quiz does not necessitate all these.</a:t>
            </a:r>
            <a:endParaRPr lang="en-IN" sz="24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en-IN" dirty="0"/>
          </a:p>
        </p:txBody>
      </p:sp>
      <p:pic>
        <p:nvPicPr>
          <p:cNvPr id="8" name="Picture 7">
            <a:extLst>
              <a:ext uri="{FF2B5EF4-FFF2-40B4-BE49-F238E27FC236}">
                <a16:creationId xmlns:a16="http://schemas.microsoft.com/office/drawing/2014/main" id="{9232F3C9-E18D-4DB0-9341-CF255CCBC37B}"/>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9039225" y="849273"/>
            <a:ext cx="2867885" cy="1995368"/>
          </a:xfrm>
          <a:prstGeom prst="rect">
            <a:avLst/>
          </a:prstGeom>
        </p:spPr>
      </p:pic>
      <p:pic>
        <p:nvPicPr>
          <p:cNvPr id="12" name="Picture 11">
            <a:extLst>
              <a:ext uri="{FF2B5EF4-FFF2-40B4-BE49-F238E27FC236}">
                <a16:creationId xmlns:a16="http://schemas.microsoft.com/office/drawing/2014/main" id="{C98B8709-D773-474C-89F9-A24C606391D5}"/>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9210675" y="3208586"/>
            <a:ext cx="2505076" cy="2739210"/>
          </a:xfrm>
          <a:prstGeom prst="rect">
            <a:avLst/>
          </a:prstGeom>
        </p:spPr>
      </p:pic>
    </p:spTree>
    <p:extLst>
      <p:ext uri="{BB962C8B-B14F-4D97-AF65-F5344CB8AC3E}">
        <p14:creationId xmlns:p14="http://schemas.microsoft.com/office/powerpoint/2010/main" val="2516115113"/>
      </p:ext>
    </p:extLst>
  </p:cSld>
  <p:clrMapOvr>
    <a:overrideClrMapping bg1="dk1" tx1="lt1" bg2="dk2" tx2="lt2" accent1="accent1" accent2="accent2" accent3="accent3" accent4="accent4" accent5="accent5" accent6="accent6" hlink="hlink" folHlink="folHlink"/>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E08D4B6A-8113-4DFB-B82E-B60CAC8E0A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ill Sans MT" panose="020B0502020104020203"/>
              <a:ea typeface="+mn-ea"/>
              <a:cs typeface="+mn-cs"/>
            </a:endParaRPr>
          </a:p>
        </p:txBody>
      </p:sp>
      <p:sp>
        <p:nvSpPr>
          <p:cNvPr id="30" name="Rectangle 29">
            <a:extLst>
              <a:ext uri="{FF2B5EF4-FFF2-40B4-BE49-F238E27FC236}">
                <a16:creationId xmlns:a16="http://schemas.microsoft.com/office/drawing/2014/main" id="{9822E561-F97C-4CBB-A9A6-A6BF6317BC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Rectangle 31">
            <a:extLst>
              <a:ext uri="{FF2B5EF4-FFF2-40B4-BE49-F238E27FC236}">
                <a16:creationId xmlns:a16="http://schemas.microsoft.com/office/drawing/2014/main" id="{B01B0E58-A5C8-4CDA-A2E0-35DF94E59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09235" y="457200"/>
            <a:ext cx="3511233" cy="914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extBox 1">
            <a:extLst>
              <a:ext uri="{FF2B5EF4-FFF2-40B4-BE49-F238E27FC236}">
                <a16:creationId xmlns:a16="http://schemas.microsoft.com/office/drawing/2014/main" id="{296F63AD-43FD-40A6-93B9-46A17354CD5F}"/>
              </a:ext>
            </a:extLst>
          </p:cNvPr>
          <p:cNvSpPr txBox="1"/>
          <p:nvPr/>
        </p:nvSpPr>
        <p:spPr>
          <a:xfrm>
            <a:off x="800099" y="457200"/>
            <a:ext cx="4295775" cy="646331"/>
          </a:xfrm>
          <a:prstGeom prst="rect">
            <a:avLst/>
          </a:prstGeom>
          <a:noFill/>
        </p:spPr>
        <p:txBody>
          <a:bodyPr wrap="square" rtlCol="0">
            <a:spAutoFit/>
          </a:bodyPr>
          <a:lstStyle/>
          <a:p>
            <a:r>
              <a:rPr lang="en-US" sz="3600" b="1" dirty="0">
                <a:solidFill>
                  <a:schemeClr val="accent1"/>
                </a:solidFill>
                <a:latin typeface="Times New Roman" panose="02020603050405020304" pitchFamily="18" charset="0"/>
                <a:cs typeface="Times New Roman" panose="02020603050405020304" pitchFamily="18" charset="0"/>
              </a:rPr>
              <a:t>Features</a:t>
            </a:r>
            <a:endParaRPr lang="en-IN" sz="3600" b="1" dirty="0">
              <a:solidFill>
                <a:schemeClr val="accent1"/>
              </a:solidFill>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94476079-AC6D-4135-9BB5-244FD3DD0BBE}"/>
              </a:ext>
            </a:extLst>
          </p:cNvPr>
          <p:cNvSpPr txBox="1"/>
          <p:nvPr/>
        </p:nvSpPr>
        <p:spPr>
          <a:xfrm>
            <a:off x="800099" y="1272360"/>
            <a:ext cx="8058150" cy="1200329"/>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Taking online quizzes makes it possible to have a large number of participants. It could be up to a number of 1000 participants (and even more!). </a:t>
            </a:r>
            <a:endParaRPr lang="en-IN" sz="24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7A8638F1-3E76-493C-9BAE-1C95B881B169}"/>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7764588" y="2283797"/>
            <a:ext cx="4200526" cy="2824163"/>
          </a:xfrm>
          <a:prstGeom prst="rect">
            <a:avLst/>
          </a:prstGeom>
        </p:spPr>
      </p:pic>
      <p:sp>
        <p:nvSpPr>
          <p:cNvPr id="6" name="TextBox 5">
            <a:extLst>
              <a:ext uri="{FF2B5EF4-FFF2-40B4-BE49-F238E27FC236}">
                <a16:creationId xmlns:a16="http://schemas.microsoft.com/office/drawing/2014/main" id="{BECD336D-9573-4303-82B6-36B657B8D181}"/>
              </a:ext>
            </a:extLst>
          </p:cNvPr>
          <p:cNvSpPr txBox="1"/>
          <p:nvPr/>
        </p:nvSpPr>
        <p:spPr>
          <a:xfrm>
            <a:off x="800099" y="3095713"/>
            <a:ext cx="6964489" cy="1200329"/>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It doesn’t matter at what kind of location they take the online quiz as long as they are connected to the Internet.</a:t>
            </a:r>
            <a:endParaRPr lang="en-IN" sz="2400"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69AE06D8-4C66-476D-9A44-272C3F3C9026}"/>
              </a:ext>
            </a:extLst>
          </p:cNvPr>
          <p:cNvSpPr txBox="1"/>
          <p:nvPr/>
        </p:nvSpPr>
        <p:spPr>
          <a:xfrm>
            <a:off x="800099" y="5010150"/>
            <a:ext cx="6632827" cy="830997"/>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It is significantly easier to randomize your question with just one click than to do it all manually. </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11415211"/>
      </p:ext>
    </p:extLst>
  </p:cSld>
  <p:clrMapOvr>
    <a:overrideClrMapping bg1="dk1" tx1="lt1" bg2="dk2" tx2="lt2" accent1="accent1" accent2="accent2" accent3="accent3" accent4="accent4" accent5="accent5" accent6="accent6" hlink="hlink" folHlink="folHlink"/>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E08D4B6A-8113-4DFB-B82E-B60CAC8E0A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ill Sans MT" panose="020B0502020104020203"/>
              <a:ea typeface="+mn-ea"/>
              <a:cs typeface="+mn-cs"/>
            </a:endParaRPr>
          </a:p>
        </p:txBody>
      </p:sp>
      <p:sp>
        <p:nvSpPr>
          <p:cNvPr id="30" name="Rectangle 29">
            <a:extLst>
              <a:ext uri="{FF2B5EF4-FFF2-40B4-BE49-F238E27FC236}">
                <a16:creationId xmlns:a16="http://schemas.microsoft.com/office/drawing/2014/main" id="{9822E561-F97C-4CBB-A9A6-A6BF6317BC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Rectangle 31">
            <a:extLst>
              <a:ext uri="{FF2B5EF4-FFF2-40B4-BE49-F238E27FC236}">
                <a16:creationId xmlns:a16="http://schemas.microsoft.com/office/drawing/2014/main" id="{B01B0E58-A5C8-4CDA-A2E0-35DF94E59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09235" y="457200"/>
            <a:ext cx="3511233" cy="914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extBox 1">
            <a:extLst>
              <a:ext uri="{FF2B5EF4-FFF2-40B4-BE49-F238E27FC236}">
                <a16:creationId xmlns:a16="http://schemas.microsoft.com/office/drawing/2014/main" id="{255D1CC8-54F9-49DC-BDA9-FDE71290785C}"/>
              </a:ext>
            </a:extLst>
          </p:cNvPr>
          <p:cNvSpPr txBox="1"/>
          <p:nvPr/>
        </p:nvSpPr>
        <p:spPr>
          <a:xfrm>
            <a:off x="962025" y="548639"/>
            <a:ext cx="6019800" cy="861774"/>
          </a:xfrm>
          <a:prstGeom prst="rect">
            <a:avLst/>
          </a:prstGeom>
          <a:noFill/>
        </p:spPr>
        <p:txBody>
          <a:bodyPr wrap="square" rtlCol="0">
            <a:spAutoFit/>
          </a:bodyPr>
          <a:lstStyle/>
          <a:p>
            <a:r>
              <a:rPr lang="en-IN" sz="3200" dirty="0">
                <a:solidFill>
                  <a:schemeClr val="accent1"/>
                </a:solidFill>
                <a:effectLst/>
                <a:latin typeface="Times New Roman" panose="02020603050405020304" pitchFamily="18" charset="0"/>
                <a:ea typeface="Times New Roman" panose="02020603050405020304" pitchFamily="18" charset="0"/>
                <a:cs typeface="Times New Roman" panose="02020603050405020304" pitchFamily="18" charset="0"/>
              </a:rPr>
              <a:t>ARCHITECTURAL DESIGN </a:t>
            </a:r>
            <a:endParaRPr lang="en-IN" sz="3200" dirty="0">
              <a:solidFill>
                <a:schemeClr val="accent1"/>
              </a:solidFill>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pic>
        <p:nvPicPr>
          <p:cNvPr id="4" name="Picture 3">
            <a:extLst>
              <a:ext uri="{FF2B5EF4-FFF2-40B4-BE49-F238E27FC236}">
                <a16:creationId xmlns:a16="http://schemas.microsoft.com/office/drawing/2014/main" id="{2BA0DDFF-588F-472E-92B0-8417584C8FF3}"/>
              </a:ext>
            </a:extLst>
          </p:cNvPr>
          <p:cNvPicPr>
            <a:picLocks noChangeAspect="1"/>
          </p:cNvPicPr>
          <p:nvPr/>
        </p:nvPicPr>
        <p:blipFill>
          <a:blip r:embed="rId3"/>
          <a:stretch>
            <a:fillRect/>
          </a:stretch>
        </p:blipFill>
        <p:spPr>
          <a:xfrm>
            <a:off x="1095154" y="1337924"/>
            <a:ext cx="5448521" cy="4848902"/>
          </a:xfrm>
          <a:prstGeom prst="rect">
            <a:avLst/>
          </a:prstGeom>
        </p:spPr>
      </p:pic>
    </p:spTree>
    <p:extLst>
      <p:ext uri="{BB962C8B-B14F-4D97-AF65-F5344CB8AC3E}">
        <p14:creationId xmlns:p14="http://schemas.microsoft.com/office/powerpoint/2010/main" val="3595883764"/>
      </p:ext>
    </p:extLst>
  </p:cSld>
  <p:clrMapOvr>
    <a:overrideClrMapping bg1="dk1" tx1="lt1" bg2="dk2" tx2="lt2" accent1="accent1" accent2="accent2" accent3="accent3" accent4="accent4" accent5="accent5" accent6="accent6" hlink="hlink" folHlink="folHlink"/>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E08D4B6A-8113-4DFB-B82E-B60CAC8E0A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ill Sans MT" panose="020B0502020104020203"/>
              <a:ea typeface="+mn-ea"/>
              <a:cs typeface="+mn-cs"/>
            </a:endParaRPr>
          </a:p>
        </p:txBody>
      </p:sp>
      <p:sp>
        <p:nvSpPr>
          <p:cNvPr id="30" name="Rectangle 29">
            <a:extLst>
              <a:ext uri="{FF2B5EF4-FFF2-40B4-BE49-F238E27FC236}">
                <a16:creationId xmlns:a16="http://schemas.microsoft.com/office/drawing/2014/main" id="{9822E561-F97C-4CBB-A9A6-A6BF6317BC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Rectangle 31">
            <a:extLst>
              <a:ext uri="{FF2B5EF4-FFF2-40B4-BE49-F238E27FC236}">
                <a16:creationId xmlns:a16="http://schemas.microsoft.com/office/drawing/2014/main" id="{B01B0E58-A5C8-4CDA-A2E0-35DF94E59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09235" y="457200"/>
            <a:ext cx="3511233" cy="914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3" name="Picture 2">
            <a:extLst>
              <a:ext uri="{FF2B5EF4-FFF2-40B4-BE49-F238E27FC236}">
                <a16:creationId xmlns:a16="http://schemas.microsoft.com/office/drawing/2014/main" id="{03B84BA0-CC02-4AAA-879E-37B90F699A68}"/>
              </a:ext>
            </a:extLst>
          </p:cNvPr>
          <p:cNvPicPr>
            <a:picLocks noChangeAspect="1"/>
          </p:cNvPicPr>
          <p:nvPr/>
        </p:nvPicPr>
        <p:blipFill>
          <a:blip r:embed="rId2"/>
          <a:stretch>
            <a:fillRect/>
          </a:stretch>
        </p:blipFill>
        <p:spPr>
          <a:xfrm>
            <a:off x="1" y="76201"/>
            <a:ext cx="12106274" cy="6781800"/>
          </a:xfrm>
          <a:prstGeom prst="rect">
            <a:avLst/>
          </a:prstGeom>
        </p:spPr>
      </p:pic>
    </p:spTree>
    <p:extLst>
      <p:ext uri="{BB962C8B-B14F-4D97-AF65-F5344CB8AC3E}">
        <p14:creationId xmlns:p14="http://schemas.microsoft.com/office/powerpoint/2010/main" val="19796631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E08D4B6A-8113-4DFB-B82E-B60CAC8E0A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ill Sans MT" panose="020B0502020104020203"/>
              <a:ea typeface="+mn-ea"/>
              <a:cs typeface="+mn-cs"/>
            </a:endParaRPr>
          </a:p>
        </p:txBody>
      </p:sp>
      <p:sp>
        <p:nvSpPr>
          <p:cNvPr id="30" name="Rectangle 29">
            <a:extLst>
              <a:ext uri="{FF2B5EF4-FFF2-40B4-BE49-F238E27FC236}">
                <a16:creationId xmlns:a16="http://schemas.microsoft.com/office/drawing/2014/main" id="{9822E561-F97C-4CBB-A9A6-A6BF6317BC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Rectangle 31">
            <a:extLst>
              <a:ext uri="{FF2B5EF4-FFF2-40B4-BE49-F238E27FC236}">
                <a16:creationId xmlns:a16="http://schemas.microsoft.com/office/drawing/2014/main" id="{B01B0E58-A5C8-4CDA-A2E0-35DF94E59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09235" y="457200"/>
            <a:ext cx="3511233" cy="914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extBox 1">
            <a:extLst>
              <a:ext uri="{FF2B5EF4-FFF2-40B4-BE49-F238E27FC236}">
                <a16:creationId xmlns:a16="http://schemas.microsoft.com/office/drawing/2014/main" id="{CF5F7B5F-176F-4217-B7B6-D33DFF147244}"/>
              </a:ext>
            </a:extLst>
          </p:cNvPr>
          <p:cNvSpPr txBox="1"/>
          <p:nvPr/>
        </p:nvSpPr>
        <p:spPr>
          <a:xfrm>
            <a:off x="870203" y="548639"/>
            <a:ext cx="5791200" cy="646331"/>
          </a:xfrm>
          <a:prstGeom prst="rect">
            <a:avLst/>
          </a:prstGeom>
          <a:noFill/>
        </p:spPr>
        <p:txBody>
          <a:bodyPr wrap="square" rtlCol="0">
            <a:spAutoFit/>
          </a:bodyPr>
          <a:lstStyle/>
          <a:p>
            <a:r>
              <a:rPr lang="en-US" sz="3600" dirty="0">
                <a:solidFill>
                  <a:schemeClr val="accent1"/>
                </a:solidFill>
                <a:latin typeface="Times New Roman" panose="02020603050405020304" pitchFamily="18" charset="0"/>
                <a:cs typeface="Times New Roman" panose="02020603050405020304" pitchFamily="18" charset="0"/>
              </a:rPr>
              <a:t>Software used</a:t>
            </a:r>
            <a:endParaRPr lang="en-IN" sz="3600" dirty="0">
              <a:solidFill>
                <a:schemeClr val="accent1"/>
              </a:solidFill>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1DB86587-AA22-4E52-BFC7-E1D378118445}"/>
              </a:ext>
            </a:extLst>
          </p:cNvPr>
          <p:cNvSpPr txBox="1"/>
          <p:nvPr/>
        </p:nvSpPr>
        <p:spPr>
          <a:xfrm>
            <a:off x="870203" y="1914525"/>
            <a:ext cx="4419600" cy="830997"/>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Java JDK "16.0.2“</a:t>
            </a:r>
          </a:p>
          <a:p>
            <a:r>
              <a:rPr lang="en-US" sz="2400" dirty="0" err="1">
                <a:latin typeface="Times New Roman" panose="02020603050405020304" pitchFamily="18" charset="0"/>
                <a:cs typeface="Times New Roman" panose="02020603050405020304" pitchFamily="18" charset="0"/>
              </a:rPr>
              <a:t>Netbeans</a:t>
            </a:r>
            <a:r>
              <a:rPr lang="en-US" sz="2400" dirty="0">
                <a:latin typeface="Times New Roman" panose="02020603050405020304" pitchFamily="18" charset="0"/>
                <a:cs typeface="Times New Roman" panose="02020603050405020304" pitchFamily="18" charset="0"/>
              </a:rPr>
              <a:t> IDE 12.5</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03091808"/>
      </p:ext>
    </p:extLst>
  </p:cSld>
  <p:clrMapOvr>
    <a:overrideClrMapping bg1="dk1" tx1="lt1" bg2="dk2" tx2="lt2" accent1="accent1" accent2="accent2" accent3="accent3" accent4="accent4" accent5="accent5" accent6="accent6" hlink="hlink" folHlink="folHlink"/>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E08D4B6A-8113-4DFB-B82E-B60CAC8E0A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ill Sans MT" panose="020B0502020104020203"/>
              <a:ea typeface="+mn-ea"/>
              <a:cs typeface="+mn-cs"/>
            </a:endParaRPr>
          </a:p>
        </p:txBody>
      </p:sp>
      <p:sp>
        <p:nvSpPr>
          <p:cNvPr id="30" name="Rectangle 29">
            <a:extLst>
              <a:ext uri="{FF2B5EF4-FFF2-40B4-BE49-F238E27FC236}">
                <a16:creationId xmlns:a16="http://schemas.microsoft.com/office/drawing/2014/main" id="{9822E561-F97C-4CBB-A9A6-A6BF6317BC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Rectangle 31">
            <a:extLst>
              <a:ext uri="{FF2B5EF4-FFF2-40B4-BE49-F238E27FC236}">
                <a16:creationId xmlns:a16="http://schemas.microsoft.com/office/drawing/2014/main" id="{B01B0E58-A5C8-4CDA-A2E0-35DF94E59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09235" y="457200"/>
            <a:ext cx="3511233" cy="914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extBox 1">
            <a:extLst>
              <a:ext uri="{FF2B5EF4-FFF2-40B4-BE49-F238E27FC236}">
                <a16:creationId xmlns:a16="http://schemas.microsoft.com/office/drawing/2014/main" id="{547630CD-BD5F-409C-B7BC-C6F7FD6B61D7}"/>
              </a:ext>
            </a:extLst>
          </p:cNvPr>
          <p:cNvSpPr txBox="1"/>
          <p:nvPr/>
        </p:nvSpPr>
        <p:spPr>
          <a:xfrm>
            <a:off x="1152525" y="529709"/>
            <a:ext cx="4638675" cy="646331"/>
          </a:xfrm>
          <a:prstGeom prst="rect">
            <a:avLst/>
          </a:prstGeom>
          <a:noFill/>
        </p:spPr>
        <p:txBody>
          <a:bodyPr wrap="square" rtlCol="0">
            <a:spAutoFit/>
          </a:bodyPr>
          <a:lstStyle/>
          <a:p>
            <a:r>
              <a:rPr lang="en-US" sz="3600" dirty="0">
                <a:solidFill>
                  <a:schemeClr val="accent1"/>
                </a:solidFill>
                <a:latin typeface="Times New Roman" panose="02020603050405020304" pitchFamily="18" charset="0"/>
                <a:cs typeface="Times New Roman" panose="02020603050405020304" pitchFamily="18" charset="0"/>
              </a:rPr>
              <a:t>Output</a:t>
            </a:r>
            <a:endParaRPr lang="en-IN" sz="3600" dirty="0">
              <a:solidFill>
                <a:schemeClr val="accent1"/>
              </a:solidFill>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9C4F9F5C-0514-4318-A7F8-4FF20CF939D4}"/>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4350" y="1289684"/>
            <a:ext cx="5722620" cy="3223260"/>
          </a:xfrm>
          <a:prstGeom prst="rect">
            <a:avLst/>
          </a:prstGeom>
          <a:noFill/>
          <a:ln>
            <a:noFill/>
          </a:ln>
        </p:spPr>
      </p:pic>
      <p:pic>
        <p:nvPicPr>
          <p:cNvPr id="7" name="Picture 6">
            <a:extLst>
              <a:ext uri="{FF2B5EF4-FFF2-40B4-BE49-F238E27FC236}">
                <a16:creationId xmlns:a16="http://schemas.microsoft.com/office/drawing/2014/main" id="{9F843E64-B7D7-476E-9C96-1549211DB23C}"/>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53175" y="1264920"/>
            <a:ext cx="5722620" cy="3223260"/>
          </a:xfrm>
          <a:prstGeom prst="rect">
            <a:avLst/>
          </a:prstGeom>
          <a:noFill/>
          <a:ln>
            <a:noFill/>
          </a:ln>
        </p:spPr>
      </p:pic>
      <p:pic>
        <p:nvPicPr>
          <p:cNvPr id="8" name="Picture 7">
            <a:extLst>
              <a:ext uri="{FF2B5EF4-FFF2-40B4-BE49-F238E27FC236}">
                <a16:creationId xmlns:a16="http://schemas.microsoft.com/office/drawing/2014/main" id="{06EE5BD5-B8E8-4666-9B53-86BF6234730E}"/>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14350" y="3670250"/>
            <a:ext cx="5722620" cy="3223260"/>
          </a:xfrm>
          <a:prstGeom prst="rect">
            <a:avLst/>
          </a:prstGeom>
          <a:noFill/>
          <a:ln>
            <a:noFill/>
          </a:ln>
        </p:spPr>
      </p:pic>
      <p:pic>
        <p:nvPicPr>
          <p:cNvPr id="9" name="Picture 8">
            <a:extLst>
              <a:ext uri="{FF2B5EF4-FFF2-40B4-BE49-F238E27FC236}">
                <a16:creationId xmlns:a16="http://schemas.microsoft.com/office/drawing/2014/main" id="{C67FD748-FFB0-4797-A1CA-09C661EF986A}"/>
              </a:ext>
            </a:extLst>
          </p:cNvPr>
          <p:cNvPicPr>
            <a:picLocks noChangeAspect="1"/>
          </p:cNvPicPr>
          <p:nvPr/>
        </p:nvPicPr>
        <p:blipFill>
          <a:blip r:embed="rId6"/>
          <a:stretch>
            <a:fillRect/>
          </a:stretch>
        </p:blipFill>
        <p:spPr>
          <a:xfrm>
            <a:off x="6344285" y="3592194"/>
            <a:ext cx="5731510" cy="3223895"/>
          </a:xfrm>
          <a:prstGeom prst="rect">
            <a:avLst/>
          </a:prstGeom>
        </p:spPr>
      </p:pic>
    </p:spTree>
    <p:extLst>
      <p:ext uri="{BB962C8B-B14F-4D97-AF65-F5344CB8AC3E}">
        <p14:creationId xmlns:p14="http://schemas.microsoft.com/office/powerpoint/2010/main" val="2193534874"/>
      </p:ext>
    </p:extLst>
  </p:cSld>
  <p:clrMapOvr>
    <a:overrideClrMapping bg1="dk1" tx1="lt1" bg2="dk2" tx2="lt2" accent1="accent1" accent2="accent2" accent3="accent3" accent4="accent4" accent5="accent5" accent6="accent6" hlink="hlink" folHlink="folHlink"/>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1000"/>
                                        <p:tgtEl>
                                          <p:spTgt spid="7"/>
                                        </p:tgtEl>
                                      </p:cBhvr>
                                    </p:animEffect>
                                    <p:anim calcmode="lin" valueType="num">
                                      <p:cBhvr>
                                        <p:cTn id="15" dur="1000" fill="hold"/>
                                        <p:tgtEl>
                                          <p:spTgt spid="7"/>
                                        </p:tgtEl>
                                        <p:attrNameLst>
                                          <p:attrName>ppt_x</p:attrName>
                                        </p:attrNameLst>
                                      </p:cBhvr>
                                      <p:tavLst>
                                        <p:tav tm="0">
                                          <p:val>
                                            <p:strVal val="#ppt_x"/>
                                          </p:val>
                                        </p:tav>
                                        <p:tav tm="100000">
                                          <p:val>
                                            <p:strVal val="#ppt_x"/>
                                          </p:val>
                                        </p:tav>
                                      </p:tavLst>
                                    </p:anim>
                                    <p:anim calcmode="lin" valueType="num">
                                      <p:cBhvr>
                                        <p:cTn id="16"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1000"/>
                                        <p:tgtEl>
                                          <p:spTgt spid="8"/>
                                        </p:tgtEl>
                                      </p:cBhvr>
                                    </p:animEffect>
                                    <p:anim calcmode="lin" valueType="num">
                                      <p:cBhvr>
                                        <p:cTn id="22" dur="1000" fill="hold"/>
                                        <p:tgtEl>
                                          <p:spTgt spid="8"/>
                                        </p:tgtEl>
                                        <p:attrNameLst>
                                          <p:attrName>ppt_x</p:attrName>
                                        </p:attrNameLst>
                                      </p:cBhvr>
                                      <p:tavLst>
                                        <p:tav tm="0">
                                          <p:val>
                                            <p:strVal val="#ppt_x"/>
                                          </p:val>
                                        </p:tav>
                                        <p:tav tm="100000">
                                          <p:val>
                                            <p:strVal val="#ppt_x"/>
                                          </p:val>
                                        </p:tav>
                                      </p:tavLst>
                                    </p:anim>
                                    <p:anim calcmode="lin" valueType="num">
                                      <p:cBhvr>
                                        <p:cTn id="23"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1000"/>
                                        <p:tgtEl>
                                          <p:spTgt spid="9"/>
                                        </p:tgtEl>
                                      </p:cBhvr>
                                    </p:animEffect>
                                    <p:anim calcmode="lin" valueType="num">
                                      <p:cBhvr>
                                        <p:cTn id="29" dur="1000" fill="hold"/>
                                        <p:tgtEl>
                                          <p:spTgt spid="9"/>
                                        </p:tgtEl>
                                        <p:attrNameLst>
                                          <p:attrName>ppt_x</p:attrName>
                                        </p:attrNameLst>
                                      </p:cBhvr>
                                      <p:tavLst>
                                        <p:tav tm="0">
                                          <p:val>
                                            <p:strVal val="#ppt_x"/>
                                          </p:val>
                                        </p:tav>
                                        <p:tav tm="100000">
                                          <p:val>
                                            <p:strVal val="#ppt_x"/>
                                          </p:val>
                                        </p:tav>
                                      </p:tavLst>
                                    </p:anim>
                                    <p:anim calcmode="lin" valueType="num">
                                      <p:cBhvr>
                                        <p:cTn id="30"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E08D4B6A-8113-4DFB-B82E-B60CAC8E0A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ill Sans MT" panose="020B0502020104020203"/>
              <a:ea typeface="+mn-ea"/>
              <a:cs typeface="+mn-cs"/>
            </a:endParaRPr>
          </a:p>
        </p:txBody>
      </p:sp>
      <p:sp>
        <p:nvSpPr>
          <p:cNvPr id="30" name="Rectangle 29">
            <a:extLst>
              <a:ext uri="{FF2B5EF4-FFF2-40B4-BE49-F238E27FC236}">
                <a16:creationId xmlns:a16="http://schemas.microsoft.com/office/drawing/2014/main" id="{9822E561-F97C-4CBB-A9A6-A6BF6317BC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Rectangle 31">
            <a:extLst>
              <a:ext uri="{FF2B5EF4-FFF2-40B4-BE49-F238E27FC236}">
                <a16:creationId xmlns:a16="http://schemas.microsoft.com/office/drawing/2014/main" id="{B01B0E58-A5C8-4CDA-A2E0-35DF94E59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09235" y="457200"/>
            <a:ext cx="3511233" cy="914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3" name="Picture 2">
            <a:extLst>
              <a:ext uri="{FF2B5EF4-FFF2-40B4-BE49-F238E27FC236}">
                <a16:creationId xmlns:a16="http://schemas.microsoft.com/office/drawing/2014/main" id="{AE7C1C35-0B97-4FD6-9C22-DAC227534F79}"/>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4188088261"/>
      </p:ext>
    </p:extLst>
  </p:cSld>
  <p:clrMapOvr>
    <a:overrideClrMapping bg1="dk1" tx1="lt1" bg2="dk2" tx2="lt2" accent1="accent1" accent2="accent2" accent3="accent3" accent4="accent4" accent5="accent5" accent6="accent6" hlink="hlink" folHlink="folHlink"/>
  </p:clrMapOvr>
  <p:transition spd="slow">
    <p:wipe/>
  </p:transition>
</p:sld>
</file>

<file path=ppt/theme/theme1.xml><?xml version="1.0" encoding="utf-8"?>
<a:theme xmlns:a="http://schemas.openxmlformats.org/drawingml/2006/main" name="Office Theme">
  <a:themeElements>
    <a:clrScheme name="Fashion">
      <a:dk1>
        <a:srgbClr val="000000"/>
      </a:dk1>
      <a:lt1>
        <a:srgbClr val="FFFFFF"/>
      </a:lt1>
      <a:dk2>
        <a:srgbClr val="282928"/>
      </a:dk2>
      <a:lt2>
        <a:srgbClr val="FEEDEC"/>
      </a:lt2>
      <a:accent1>
        <a:srgbClr val="FE9A99"/>
      </a:accent1>
      <a:accent2>
        <a:srgbClr val="DFB0B2"/>
      </a:accent2>
      <a:accent3>
        <a:srgbClr val="282928"/>
      </a:accent3>
      <a:accent4>
        <a:srgbClr val="FFEEED"/>
      </a:accent4>
      <a:accent5>
        <a:srgbClr val="FFFAF8"/>
      </a:accent5>
      <a:accent6>
        <a:srgbClr val="FFFFEF"/>
      </a:accent6>
      <a:hlink>
        <a:srgbClr val="FE9A99"/>
      </a:hlink>
      <a:folHlink>
        <a:srgbClr val="E7B6B8"/>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ashion_Photobook_Win32_AS - v2" id="{3631244F-31EE-48BA-B0FC-C63E8FF86820}" vid="{751ED392-3CAC-4C4C-81D1-F0A18D14B3BC}"/>
    </a:ext>
  </a:extLst>
</a:theme>
</file>

<file path=ppt/theme/theme2.xml><?xml version="1.0" encoding="utf-8"?>
<a:theme xmlns:a="http://schemas.openxmlformats.org/drawingml/2006/main" name="DividendVTI">
  <a:themeElements>
    <a:clrScheme name="Aspect">
      <a:dk1>
        <a:sysClr val="windowText" lastClr="000000"/>
      </a:dk1>
      <a:lt1>
        <a:sysClr val="window" lastClr="FFFFFF"/>
      </a:lt1>
      <a:dk2>
        <a:srgbClr val="585753"/>
      </a:dk2>
      <a:lt2>
        <a:srgbClr val="EBDDC3"/>
      </a:lt2>
      <a:accent1>
        <a:srgbClr val="71B9E4"/>
      </a:accent1>
      <a:accent2>
        <a:srgbClr val="E25D3C"/>
      </a:accent2>
      <a:accent3>
        <a:srgbClr val="BDB59D"/>
      </a:accent3>
      <a:accent4>
        <a:srgbClr val="A5AB81"/>
      </a:accent4>
      <a:accent5>
        <a:srgbClr val="7BA79D"/>
      </a:accent5>
      <a:accent6>
        <a:srgbClr val="968C8C"/>
      </a:accent6>
      <a:hlink>
        <a:srgbClr val="F7B615"/>
      </a:hlink>
      <a:folHlink>
        <a:srgbClr val="704404"/>
      </a:folHlink>
    </a:clrScheme>
    <a:fontScheme name="Dividend">
      <a:majorFont>
        <a:latin typeface="Franklin Gothic Demi"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VTI" id="{97558BDE-0B66-457C-BB6F-7B1B22DAA9B8}" vid="{F53508A3-AC60-448A-AF37-934D5F1A0D5E}"/>
    </a:ext>
  </a:extLst>
</a:theme>
</file>

<file path=ppt/theme/themeOverride1.xml><?xml version="1.0" encoding="utf-8"?>
<a:themeOverride xmlns:a="http://schemas.openxmlformats.org/drawingml/2006/main">
  <a:clrScheme name="DividendVTI">
    <a:dk1>
      <a:sysClr val="windowText" lastClr="000000"/>
    </a:dk1>
    <a:lt1>
      <a:sysClr val="window" lastClr="FFFFFF"/>
    </a:lt1>
    <a:dk2>
      <a:srgbClr val="3D3D3D"/>
    </a:dk2>
    <a:lt2>
      <a:srgbClr val="EBEBEB"/>
    </a:lt2>
    <a:accent1>
      <a:srgbClr val="ED8428"/>
    </a:accent1>
    <a:accent2>
      <a:srgbClr val="E6C46D"/>
    </a:accent2>
    <a:accent3>
      <a:srgbClr val="537685"/>
    </a:accent3>
    <a:accent4>
      <a:srgbClr val="969FA7"/>
    </a:accent4>
    <a:accent5>
      <a:srgbClr val="A9C37C"/>
    </a:accent5>
    <a:accent6>
      <a:srgbClr val="5A8071"/>
    </a:accent6>
    <a:hlink>
      <a:srgbClr val="828282"/>
    </a:hlink>
    <a:folHlink>
      <a:srgbClr val="A5A5A5"/>
    </a:folHlink>
  </a:clrScheme>
</a:themeOverride>
</file>

<file path=ppt/theme/themeOverride2.xml><?xml version="1.0" encoding="utf-8"?>
<a:themeOverride xmlns:a="http://schemas.openxmlformats.org/drawingml/2006/main">
  <a:clrScheme name="DividendVTI">
    <a:dk1>
      <a:sysClr val="windowText" lastClr="000000"/>
    </a:dk1>
    <a:lt1>
      <a:sysClr val="window" lastClr="FFFFFF"/>
    </a:lt1>
    <a:dk2>
      <a:srgbClr val="3D3D3D"/>
    </a:dk2>
    <a:lt2>
      <a:srgbClr val="EBEBEB"/>
    </a:lt2>
    <a:accent1>
      <a:srgbClr val="ED8428"/>
    </a:accent1>
    <a:accent2>
      <a:srgbClr val="E6C46D"/>
    </a:accent2>
    <a:accent3>
      <a:srgbClr val="537685"/>
    </a:accent3>
    <a:accent4>
      <a:srgbClr val="969FA7"/>
    </a:accent4>
    <a:accent5>
      <a:srgbClr val="A9C37C"/>
    </a:accent5>
    <a:accent6>
      <a:srgbClr val="5A8071"/>
    </a:accent6>
    <a:hlink>
      <a:srgbClr val="828282"/>
    </a:hlink>
    <a:folHlink>
      <a:srgbClr val="A5A5A5"/>
    </a:folHlink>
  </a:clrScheme>
</a:themeOverride>
</file>

<file path=ppt/theme/themeOverride3.xml><?xml version="1.0" encoding="utf-8"?>
<a:themeOverride xmlns:a="http://schemas.openxmlformats.org/drawingml/2006/main">
  <a:clrScheme name="DividendVTI">
    <a:dk1>
      <a:sysClr val="windowText" lastClr="000000"/>
    </a:dk1>
    <a:lt1>
      <a:sysClr val="window" lastClr="FFFFFF"/>
    </a:lt1>
    <a:dk2>
      <a:srgbClr val="3D3D3D"/>
    </a:dk2>
    <a:lt2>
      <a:srgbClr val="EBEBEB"/>
    </a:lt2>
    <a:accent1>
      <a:srgbClr val="ED8428"/>
    </a:accent1>
    <a:accent2>
      <a:srgbClr val="E6C46D"/>
    </a:accent2>
    <a:accent3>
      <a:srgbClr val="537685"/>
    </a:accent3>
    <a:accent4>
      <a:srgbClr val="969FA7"/>
    </a:accent4>
    <a:accent5>
      <a:srgbClr val="A9C37C"/>
    </a:accent5>
    <a:accent6>
      <a:srgbClr val="5A8071"/>
    </a:accent6>
    <a:hlink>
      <a:srgbClr val="828282"/>
    </a:hlink>
    <a:folHlink>
      <a:srgbClr val="A5A5A5"/>
    </a:folHlink>
  </a:clrScheme>
</a:themeOverride>
</file>

<file path=ppt/theme/themeOverride4.xml><?xml version="1.0" encoding="utf-8"?>
<a:themeOverride xmlns:a="http://schemas.openxmlformats.org/drawingml/2006/main">
  <a:clrScheme name="DividendVTI">
    <a:dk1>
      <a:sysClr val="windowText" lastClr="000000"/>
    </a:dk1>
    <a:lt1>
      <a:sysClr val="window" lastClr="FFFFFF"/>
    </a:lt1>
    <a:dk2>
      <a:srgbClr val="3D3D3D"/>
    </a:dk2>
    <a:lt2>
      <a:srgbClr val="EBEBEB"/>
    </a:lt2>
    <a:accent1>
      <a:srgbClr val="ED8428"/>
    </a:accent1>
    <a:accent2>
      <a:srgbClr val="E6C46D"/>
    </a:accent2>
    <a:accent3>
      <a:srgbClr val="537685"/>
    </a:accent3>
    <a:accent4>
      <a:srgbClr val="969FA7"/>
    </a:accent4>
    <a:accent5>
      <a:srgbClr val="A9C37C"/>
    </a:accent5>
    <a:accent6>
      <a:srgbClr val="5A8071"/>
    </a:accent6>
    <a:hlink>
      <a:srgbClr val="828282"/>
    </a:hlink>
    <a:folHlink>
      <a:srgbClr val="A5A5A5"/>
    </a:folHlink>
  </a:clrScheme>
</a:themeOverride>
</file>

<file path=ppt/theme/themeOverride5.xml><?xml version="1.0" encoding="utf-8"?>
<a:themeOverride xmlns:a="http://schemas.openxmlformats.org/drawingml/2006/main">
  <a:clrScheme name="DividendVTI">
    <a:dk1>
      <a:sysClr val="windowText" lastClr="000000"/>
    </a:dk1>
    <a:lt1>
      <a:sysClr val="window" lastClr="FFFFFF"/>
    </a:lt1>
    <a:dk2>
      <a:srgbClr val="3D3D3D"/>
    </a:dk2>
    <a:lt2>
      <a:srgbClr val="EBEBEB"/>
    </a:lt2>
    <a:accent1>
      <a:srgbClr val="ED8428"/>
    </a:accent1>
    <a:accent2>
      <a:srgbClr val="E6C46D"/>
    </a:accent2>
    <a:accent3>
      <a:srgbClr val="537685"/>
    </a:accent3>
    <a:accent4>
      <a:srgbClr val="969FA7"/>
    </a:accent4>
    <a:accent5>
      <a:srgbClr val="A9C37C"/>
    </a:accent5>
    <a:accent6>
      <a:srgbClr val="5A8071"/>
    </a:accent6>
    <a:hlink>
      <a:srgbClr val="828282"/>
    </a:hlink>
    <a:folHlink>
      <a:srgbClr val="A5A5A5"/>
    </a:folHlink>
  </a:clrScheme>
</a:themeOverride>
</file>

<file path=ppt/theme/themeOverride6.xml><?xml version="1.0" encoding="utf-8"?>
<a:themeOverride xmlns:a="http://schemas.openxmlformats.org/drawingml/2006/main">
  <a:clrScheme name="DividendVTI">
    <a:dk1>
      <a:sysClr val="windowText" lastClr="000000"/>
    </a:dk1>
    <a:lt1>
      <a:sysClr val="window" lastClr="FFFFFF"/>
    </a:lt1>
    <a:dk2>
      <a:srgbClr val="3D3D3D"/>
    </a:dk2>
    <a:lt2>
      <a:srgbClr val="EBEBEB"/>
    </a:lt2>
    <a:accent1>
      <a:srgbClr val="ED8428"/>
    </a:accent1>
    <a:accent2>
      <a:srgbClr val="E6C46D"/>
    </a:accent2>
    <a:accent3>
      <a:srgbClr val="537685"/>
    </a:accent3>
    <a:accent4>
      <a:srgbClr val="969FA7"/>
    </a:accent4>
    <a:accent5>
      <a:srgbClr val="A9C37C"/>
    </a:accent5>
    <a:accent6>
      <a:srgbClr val="5A8071"/>
    </a:accent6>
    <a:hlink>
      <a:srgbClr val="828282"/>
    </a:hlink>
    <a:folHlink>
      <a:srgbClr val="A5A5A5"/>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fa6e671f1cd7e4d96ff9652be322dd5e">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4e2496f70b101db0b8013f30a071bbf7"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CAC2D3A-28CF-40A0-BA51-35E05B7E1949}">
  <ds:schemaRefs>
    <ds:schemaRef ds:uri="http://schemas.microsoft.com/sharepoint/v3/contenttype/forms"/>
  </ds:schemaRefs>
</ds:datastoreItem>
</file>

<file path=customXml/itemProps2.xml><?xml version="1.0" encoding="utf-8"?>
<ds:datastoreItem xmlns:ds="http://schemas.openxmlformats.org/officeDocument/2006/customXml" ds:itemID="{60FC70BB-B5AE-43C0-A458-C8E0AA7D7D2F}">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33646123-F49A-4FE8-8E80-49EB10D82E9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659</TotalTime>
  <Words>190</Words>
  <Application>Microsoft Office PowerPoint</Application>
  <PresentationFormat>Widescreen</PresentationFormat>
  <Paragraphs>14</Paragraphs>
  <Slides>9</Slides>
  <Notes>0</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9</vt:i4>
      </vt:variant>
    </vt:vector>
  </HeadingPairs>
  <TitlesOfParts>
    <vt:vector size="21" baseType="lpstr">
      <vt:lpstr>Arial</vt:lpstr>
      <vt:lpstr>Calibri</vt:lpstr>
      <vt:lpstr>Franklin Gothic Book</vt:lpstr>
      <vt:lpstr>Franklin Gothic Demi</vt:lpstr>
      <vt:lpstr>Gill Sans MT</vt:lpstr>
      <vt:lpstr>Showcard Gothic</vt:lpstr>
      <vt:lpstr>The Serif Hand</vt:lpstr>
      <vt:lpstr>The Serif Hand Extrablack</vt:lpstr>
      <vt:lpstr>Times New Roman</vt:lpstr>
      <vt:lpstr>Wingdings 2</vt:lpstr>
      <vt:lpstr>Office Theme</vt:lpstr>
      <vt:lpstr>DividendVTI</vt:lpstr>
      <vt:lpstr>Implementation of quiz using java</vt:lpstr>
      <vt:lpstr>Team members  D . Sampath reddy A . Sameer reddy Ch. Vamsi Krishna</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Implementation of quiz using java</dc:title>
  <dc:creator>sampath reddy</dc:creator>
  <cp:lastModifiedBy>sampath reddy</cp:lastModifiedBy>
  <cp:revision>2</cp:revision>
  <dcterms:created xsi:type="dcterms:W3CDTF">2021-11-09T13:38:32Z</dcterms:created>
  <dcterms:modified xsi:type="dcterms:W3CDTF">2021-11-15T14:28:09Z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